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  <p:sldId id="264" r:id="rId4"/>
    <p:sldId id="257" r:id="rId5"/>
    <p:sldId id="256" r:id="rId6"/>
    <p:sldId id="263" r:id="rId7"/>
    <p:sldId id="265" r:id="rId8"/>
    <p:sldId id="271" r:id="rId9"/>
    <p:sldId id="258" r:id="rId10"/>
    <p:sldId id="267" r:id="rId11"/>
    <p:sldId id="270" r:id="rId12"/>
    <p:sldId id="266" r:id="rId13"/>
    <p:sldId id="269" r:id="rId14"/>
    <p:sldId id="268" r:id="rId15"/>
    <p:sldId id="272" r:id="rId16"/>
    <p:sldId id="273" r:id="rId17"/>
    <p:sldId id="259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slide" Target="../slides/slide3.xml"/><Relationship Id="rId1" Type="http://schemas.openxmlformats.org/officeDocument/2006/relationships/image" Target="../media/image1.png"/><Relationship Id="rId6" Type="http://schemas.openxmlformats.org/officeDocument/2006/relationships/slide" Target="../slides/slide19.xml"/><Relationship Id="rId5" Type="http://schemas.openxmlformats.org/officeDocument/2006/relationships/image" Target="../media/image3.png"/><Relationship Id="rId4" Type="http://schemas.openxmlformats.org/officeDocument/2006/relationships/slide" Target="../slides/slide5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slide" Target="../slides/slide8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92F3C7-455A-43A2-BC20-2A9B6831284D}" type="doc">
      <dgm:prSet loTypeId="urn:microsoft.com/office/officeart/2009/3/layout/Spiral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B7E4DD-B234-4254-8635-C6C8FB7275D8}">
      <dgm:prSet/>
      <dgm:spPr/>
      <dgm:t>
        <a:bodyPr/>
        <a:lstStyle/>
        <a:p>
          <a:endParaRPr lang="en-US"/>
        </a:p>
      </dgm:t>
    </dgm:pt>
    <dgm:pt modelId="{1BE7CF95-D488-49E0-9FEE-44202A9C9CC9}" type="parTrans" cxnId="{8E44059F-87EB-4A94-95E8-1B88CA726ADA}">
      <dgm:prSet/>
      <dgm:spPr/>
      <dgm:t>
        <a:bodyPr/>
        <a:lstStyle/>
        <a:p>
          <a:endParaRPr lang="en-US"/>
        </a:p>
      </dgm:t>
    </dgm:pt>
    <dgm:pt modelId="{49166485-55DB-4A46-AEF4-5F4218F17F58}" type="sibTrans" cxnId="{8E44059F-87EB-4A94-95E8-1B88CA726ADA}">
      <dgm:prSet/>
      <dgm:spPr>
        <a:blipFill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2F14DFBB-C504-4077-97A8-524662CDAAE1}">
      <dgm:prSet/>
      <dgm:spPr/>
      <dgm:t>
        <a:bodyPr/>
        <a:lstStyle/>
        <a:p>
          <a:endParaRPr lang="en-US"/>
        </a:p>
      </dgm:t>
    </dgm:pt>
    <dgm:pt modelId="{A1A7291C-D942-4B2C-9F70-B42BA2E0BEC7}" type="parTrans" cxnId="{8A5ACD5F-50FB-48B1-B438-375487CFE934}">
      <dgm:prSet/>
      <dgm:spPr/>
      <dgm:t>
        <a:bodyPr/>
        <a:lstStyle/>
        <a:p>
          <a:endParaRPr lang="en-US"/>
        </a:p>
      </dgm:t>
    </dgm:pt>
    <dgm:pt modelId="{DECDA82B-5AB7-4BFE-B708-1FFC634DF7D8}" type="sibTrans" cxnId="{8A5ACD5F-50FB-48B1-B438-375487CFE934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0924C41D-9ED7-4B55-A11F-CD4FEA8A212A}">
      <dgm:prSet/>
      <dgm:spPr/>
      <dgm:t>
        <a:bodyPr/>
        <a:lstStyle/>
        <a:p>
          <a:endParaRPr lang="en-US"/>
        </a:p>
      </dgm:t>
    </dgm:pt>
    <dgm:pt modelId="{9727BA9B-B1C9-4ABF-9B7D-7530192D5FCB}" type="parTrans" cxnId="{4CC2E4CF-3DC8-4E9C-B847-D46DE55A1383}">
      <dgm:prSet/>
      <dgm:spPr/>
      <dgm:t>
        <a:bodyPr/>
        <a:lstStyle/>
        <a:p>
          <a:endParaRPr lang="en-US"/>
        </a:p>
      </dgm:t>
    </dgm:pt>
    <dgm:pt modelId="{9552B47A-0438-4DBF-8BF3-3B6DEBB51CEF}" type="sibTrans" cxnId="{4CC2E4CF-3DC8-4E9C-B847-D46DE55A1383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F2AE69A7-9210-41F3-ADA9-C198D8DFE41F}">
      <dgm:prSet/>
      <dgm:spPr/>
      <dgm:t>
        <a:bodyPr/>
        <a:lstStyle/>
        <a:p>
          <a:endParaRPr lang="en-US"/>
        </a:p>
      </dgm:t>
    </dgm:pt>
    <dgm:pt modelId="{F367A498-C67A-4DF5-A664-12AB84D2AB86}" type="parTrans" cxnId="{56F0110F-5732-4C1B-95C8-657F609DFE9A}">
      <dgm:prSet/>
      <dgm:spPr/>
      <dgm:t>
        <a:bodyPr/>
        <a:lstStyle/>
        <a:p>
          <a:endParaRPr lang="en-US"/>
        </a:p>
      </dgm:t>
    </dgm:pt>
    <dgm:pt modelId="{C9B90D3D-6340-49BE-AD72-70F38E0D864F}" type="sibTrans" cxnId="{56F0110F-5732-4C1B-95C8-657F609DFE9A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72F90F5-6096-4922-BE7E-C228EB2B8EAC}">
      <dgm:prSet/>
      <dgm:spPr/>
      <dgm:t>
        <a:bodyPr/>
        <a:lstStyle/>
        <a:p>
          <a:endParaRPr lang="en-US"/>
        </a:p>
      </dgm:t>
    </dgm:pt>
    <dgm:pt modelId="{AD07DD47-F300-4CC8-BD86-47C936099726}" type="parTrans" cxnId="{8A64A889-60FF-47A7-8ABA-A53CF96DC16B}">
      <dgm:prSet/>
      <dgm:spPr/>
      <dgm:t>
        <a:bodyPr/>
        <a:lstStyle/>
        <a:p>
          <a:endParaRPr lang="en-US"/>
        </a:p>
      </dgm:t>
    </dgm:pt>
    <dgm:pt modelId="{2A661518-E8D8-477F-9D8C-5F84C0AB599C}" type="sibTrans" cxnId="{8A64A889-60FF-47A7-8ABA-A53CF96DC16B}">
      <dgm:prSet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en-US"/>
        </a:p>
      </dgm:t>
    </dgm:pt>
    <dgm:pt modelId="{527ED7A0-2446-4EFC-88DA-5CD563091A6F}" type="pres">
      <dgm:prSet presAssocID="{8192F3C7-455A-43A2-BC20-2A9B6831284D}" presName="Name0" presStyleCnt="0">
        <dgm:presLayoutVars>
          <dgm:chMax val="5"/>
          <dgm:dir/>
        </dgm:presLayoutVars>
      </dgm:prSet>
      <dgm:spPr/>
    </dgm:pt>
    <dgm:pt modelId="{3CFB0E7C-87EA-4877-A0FB-48F558A7D7E2}" type="pres">
      <dgm:prSet presAssocID="{8192F3C7-455A-43A2-BC20-2A9B6831284D}" presName="picts" presStyleCnt="0"/>
      <dgm:spPr/>
    </dgm:pt>
    <dgm:pt modelId="{2B7808F6-E798-46EC-9381-B6459D8CA7E4}" type="pres">
      <dgm:prSet presAssocID="{8192F3C7-455A-43A2-BC20-2A9B6831284D}" presName="space1" presStyleCnt="0"/>
      <dgm:spPr/>
    </dgm:pt>
    <dgm:pt modelId="{6A196122-447B-48F0-A6A3-14FD3E75CCE5}" type="pres">
      <dgm:prSet presAssocID="{8192F3C7-455A-43A2-BC20-2A9B6831284D}" presName="space2" presStyleCnt="0"/>
      <dgm:spPr/>
    </dgm:pt>
    <dgm:pt modelId="{687217F3-A44F-4625-B21C-BAE875F6B216}" type="pres">
      <dgm:prSet presAssocID="{49166485-55DB-4A46-AEF4-5F4218F17F58}" presName="pictA1" presStyleCnt="0"/>
      <dgm:spPr/>
    </dgm:pt>
    <dgm:pt modelId="{069E639C-580E-481E-8E6E-F7B632FD2D10}" type="pres">
      <dgm:prSet presAssocID="{49166485-55DB-4A46-AEF4-5F4218F17F58}" presName="imageRepeatNode" presStyleLbl="alignNode1" presStyleIdx="0" presStyleCnt="5"/>
      <dgm:spPr/>
    </dgm:pt>
    <dgm:pt modelId="{CFB5C2C1-6234-4D28-B1CA-EF987C760B72}" type="pres">
      <dgm:prSet presAssocID="{49166485-55DB-4A46-AEF4-5F4218F17F58}" presName="oneDotPict" presStyleCnt="0"/>
      <dgm:spPr/>
    </dgm:pt>
    <dgm:pt modelId="{39C0A7C6-94B9-4687-A0BF-3B33B4B362D1}" type="pres">
      <dgm:prSet presAssocID="{49166485-55DB-4A46-AEF4-5F4218F17F58}" presName="dotPict_11" presStyleLbl="solidFgAcc1" presStyleIdx="0" presStyleCnt="30"/>
      <dgm:spPr/>
    </dgm:pt>
    <dgm:pt modelId="{A52A550B-0EED-42B7-A750-3905B92A21E5}" type="pres">
      <dgm:prSet presAssocID="{DECDA82B-5AB7-4BFE-B708-1FFC634DF7D8}" presName="pictA2" presStyleCnt="0"/>
      <dgm:spPr/>
    </dgm:pt>
    <dgm:pt modelId="{6AD32C1A-6395-41A8-A9A4-C5E0BE1D5ACB}" type="pres">
      <dgm:prSet presAssocID="{DECDA82B-5AB7-4BFE-B708-1FFC634DF7D8}" presName="imageRepeatNode" presStyleLbl="alignNode1" presStyleIdx="1" presStyleCnt="5"/>
      <dgm:spPr/>
    </dgm:pt>
    <dgm:pt modelId="{BDA25DA1-484F-4D72-BE20-76937C03BD86}" type="pres">
      <dgm:prSet presAssocID="{DECDA82B-5AB7-4BFE-B708-1FFC634DF7D8}" presName="twoDotsPict" presStyleCnt="0"/>
      <dgm:spPr/>
    </dgm:pt>
    <dgm:pt modelId="{688CE0DD-FE89-4AB3-88E3-A75861A7ADD9}" type="pres">
      <dgm:prSet presAssocID="{DECDA82B-5AB7-4BFE-B708-1FFC634DF7D8}" presName="dotPict_21" presStyleLbl="solidFgAcc1" presStyleIdx="1" presStyleCnt="30"/>
      <dgm:spPr/>
    </dgm:pt>
    <dgm:pt modelId="{697577CE-505C-4A98-AE39-C7AA04262DB1}" type="pres">
      <dgm:prSet presAssocID="{DECDA82B-5AB7-4BFE-B708-1FFC634DF7D8}" presName="dotPict_22" presStyleLbl="solidFgAcc1" presStyleIdx="2" presStyleCnt="30"/>
      <dgm:spPr/>
    </dgm:pt>
    <dgm:pt modelId="{06007237-123E-4284-8238-40C5943671E7}" type="pres">
      <dgm:prSet presAssocID="{9552B47A-0438-4DBF-8BF3-3B6DEBB51CEF}" presName="pictA3" presStyleCnt="0"/>
      <dgm:spPr/>
    </dgm:pt>
    <dgm:pt modelId="{9304C011-5FB6-4EC1-B801-2171A091E963}" type="pres">
      <dgm:prSet presAssocID="{9552B47A-0438-4DBF-8BF3-3B6DEBB51CEF}" presName="imageRepeatNode" presStyleLbl="alignNode1" presStyleIdx="2" presStyleCnt="5"/>
      <dgm:spPr/>
    </dgm:pt>
    <dgm:pt modelId="{7AC0B7F4-DBB7-4E34-BB65-CF22BD57CDD2}" type="pres">
      <dgm:prSet presAssocID="{9552B47A-0438-4DBF-8BF3-3B6DEBB51CEF}" presName="threeDotsPict" presStyleCnt="0"/>
      <dgm:spPr/>
    </dgm:pt>
    <dgm:pt modelId="{B8FE4906-F5CF-4B95-B753-BB3D357F574B}" type="pres">
      <dgm:prSet presAssocID="{9552B47A-0438-4DBF-8BF3-3B6DEBB51CEF}" presName="dotPict_31" presStyleLbl="solidFgAcc1" presStyleIdx="3" presStyleCnt="30"/>
      <dgm:spPr/>
    </dgm:pt>
    <dgm:pt modelId="{8D3F0F78-457D-4B70-B006-D46F3E99BF34}" type="pres">
      <dgm:prSet presAssocID="{9552B47A-0438-4DBF-8BF3-3B6DEBB51CEF}" presName="dotPict_32" presStyleLbl="solidFgAcc1" presStyleIdx="4" presStyleCnt="30"/>
      <dgm:spPr/>
    </dgm:pt>
    <dgm:pt modelId="{06EE421E-5427-46BE-9DBE-34A53BC615E4}" type="pres">
      <dgm:prSet presAssocID="{9552B47A-0438-4DBF-8BF3-3B6DEBB51CEF}" presName="dotPict_33" presStyleLbl="solidFgAcc1" presStyleIdx="5" presStyleCnt="30"/>
      <dgm:spPr/>
    </dgm:pt>
    <dgm:pt modelId="{B7269EDA-81A8-4589-AFE2-5A38A1481463}" type="pres">
      <dgm:prSet presAssocID="{C9B90D3D-6340-49BE-AD72-70F38E0D864F}" presName="pictA4" presStyleCnt="0"/>
      <dgm:spPr/>
    </dgm:pt>
    <dgm:pt modelId="{47D86BF0-2BB5-4196-8307-A943417B43D9}" type="pres">
      <dgm:prSet presAssocID="{C9B90D3D-6340-49BE-AD72-70F38E0D864F}" presName="imageRepeatNode" presStyleLbl="alignNode1" presStyleIdx="3" presStyleCnt="5"/>
      <dgm:spPr/>
    </dgm:pt>
    <dgm:pt modelId="{636E0A7A-E2F2-48EA-823D-4591918E5141}" type="pres">
      <dgm:prSet presAssocID="{C9B90D3D-6340-49BE-AD72-70F38E0D864F}" presName="fourDotsPict" presStyleCnt="0"/>
      <dgm:spPr/>
    </dgm:pt>
    <dgm:pt modelId="{A76B0A33-8969-4294-B6CC-A8F577EE59CC}" type="pres">
      <dgm:prSet presAssocID="{C9B90D3D-6340-49BE-AD72-70F38E0D864F}" presName="dotPict_41" presStyleLbl="solidFgAcc1" presStyleIdx="6" presStyleCnt="30"/>
      <dgm:spPr/>
    </dgm:pt>
    <dgm:pt modelId="{BFC203B5-2EE3-4C9C-9FC0-9BD9C0F70275}" type="pres">
      <dgm:prSet presAssocID="{C9B90D3D-6340-49BE-AD72-70F38E0D864F}" presName="dotPict_42" presStyleLbl="solidFgAcc1" presStyleIdx="7" presStyleCnt="30"/>
      <dgm:spPr/>
    </dgm:pt>
    <dgm:pt modelId="{002A5829-F2E7-4D8A-97AA-7BA79DAA3C64}" type="pres">
      <dgm:prSet presAssocID="{C9B90D3D-6340-49BE-AD72-70F38E0D864F}" presName="dotPict_43" presStyleLbl="solidFgAcc1" presStyleIdx="8" presStyleCnt="30"/>
      <dgm:spPr/>
    </dgm:pt>
    <dgm:pt modelId="{1F573AC0-8322-4878-894A-F253AA31C398}" type="pres">
      <dgm:prSet presAssocID="{C9B90D3D-6340-49BE-AD72-70F38E0D864F}" presName="dotPict_44" presStyleLbl="solidFgAcc1" presStyleIdx="9" presStyleCnt="30"/>
      <dgm:spPr/>
    </dgm:pt>
    <dgm:pt modelId="{3C5482C1-87C4-4315-8268-F5B1BB687C9B}" type="pres">
      <dgm:prSet presAssocID="{2A661518-E8D8-477F-9D8C-5F84C0AB599C}" presName="pictA5" presStyleCnt="0"/>
      <dgm:spPr/>
    </dgm:pt>
    <dgm:pt modelId="{31494396-CE60-43A2-974D-69A44F668D99}" type="pres">
      <dgm:prSet presAssocID="{2A661518-E8D8-477F-9D8C-5F84C0AB599C}" presName="imageRepeatNode" presStyleLbl="alignNode1" presStyleIdx="4" presStyleCnt="5"/>
      <dgm:spPr/>
    </dgm:pt>
    <dgm:pt modelId="{79429FDE-C382-46BF-BA16-8CCAE792ADF1}" type="pres">
      <dgm:prSet presAssocID="{2A661518-E8D8-477F-9D8C-5F84C0AB599C}" presName="fiveDotsPict" presStyleCnt="0"/>
      <dgm:spPr/>
    </dgm:pt>
    <dgm:pt modelId="{2530A65E-4827-459C-B580-2A1DC61E7D9B}" type="pres">
      <dgm:prSet presAssocID="{2A661518-E8D8-477F-9D8C-5F84C0AB599C}" presName="dotPict_51" presStyleLbl="solidFgAcc1" presStyleIdx="10" presStyleCnt="30"/>
      <dgm:spPr/>
    </dgm:pt>
    <dgm:pt modelId="{C0378A7A-D279-4D44-9248-3119A04349BB}" type="pres">
      <dgm:prSet presAssocID="{2A661518-E8D8-477F-9D8C-5F84C0AB599C}" presName="dotPict_52" presStyleLbl="solidFgAcc1" presStyleIdx="11" presStyleCnt="30"/>
      <dgm:spPr/>
    </dgm:pt>
    <dgm:pt modelId="{B898523D-8E60-43E5-8442-FCC85D3BE2B2}" type="pres">
      <dgm:prSet presAssocID="{2A661518-E8D8-477F-9D8C-5F84C0AB599C}" presName="dotPict_53" presStyleLbl="solidFgAcc1" presStyleIdx="12" presStyleCnt="30"/>
      <dgm:spPr/>
    </dgm:pt>
    <dgm:pt modelId="{04103096-8B07-41AF-B85A-92F82D4C98F2}" type="pres">
      <dgm:prSet presAssocID="{2A661518-E8D8-477F-9D8C-5F84C0AB599C}" presName="dotPict_54" presStyleLbl="solidFgAcc1" presStyleIdx="13" presStyleCnt="30"/>
      <dgm:spPr/>
    </dgm:pt>
    <dgm:pt modelId="{EA04B72E-8609-4A82-B643-6C56F422A4E7}" type="pres">
      <dgm:prSet presAssocID="{2A661518-E8D8-477F-9D8C-5F84C0AB599C}" presName="dotPict_55" presStyleLbl="solidFgAcc1" presStyleIdx="14" presStyleCnt="30"/>
      <dgm:spPr/>
    </dgm:pt>
    <dgm:pt modelId="{FEF843D4-B22B-42D7-BD0B-63C6CE947357}" type="pres">
      <dgm:prSet presAssocID="{8192F3C7-455A-43A2-BC20-2A9B6831284D}" presName="txLine" presStyleCnt="0"/>
      <dgm:spPr/>
    </dgm:pt>
    <dgm:pt modelId="{D8086CAB-AED4-45F7-98AC-BF3BF3CA387F}" type="pres">
      <dgm:prSet presAssocID="{EAB7E4DD-B234-4254-8635-C6C8FB7275D8}" presName="oneDotTx" presStyleCnt="0"/>
      <dgm:spPr/>
    </dgm:pt>
    <dgm:pt modelId="{F08DD83D-D9A3-4F82-869B-55C24D86729B}" type="pres">
      <dgm:prSet presAssocID="{EAB7E4DD-B234-4254-8635-C6C8FB7275D8}" presName="dotTx_11" presStyleLbl="solidFgAcc1" presStyleIdx="15" presStyleCnt="30"/>
      <dgm:spPr/>
    </dgm:pt>
    <dgm:pt modelId="{10ADC6D9-3E61-4DE2-92FB-504F06C38CA4}" type="pres">
      <dgm:prSet presAssocID="{EAB7E4DD-B234-4254-8635-C6C8FB7275D8}" presName="Name37" presStyleLbl="revTx" presStyleIdx="0" presStyleCnt="5">
        <dgm:presLayoutVars>
          <dgm:bulletEnabled val="1"/>
        </dgm:presLayoutVars>
      </dgm:prSet>
      <dgm:spPr/>
    </dgm:pt>
    <dgm:pt modelId="{C98ED877-1B3C-4CF1-88DC-6E4FE1BB3597}" type="pres">
      <dgm:prSet presAssocID="{2F14DFBB-C504-4077-97A8-524662CDAAE1}" presName="twoDotsTx" presStyleCnt="0"/>
      <dgm:spPr/>
    </dgm:pt>
    <dgm:pt modelId="{B2ED934D-AC06-4590-80A0-D59739DFFBF4}" type="pres">
      <dgm:prSet presAssocID="{2F14DFBB-C504-4077-97A8-524662CDAAE1}" presName="dotTx_21" presStyleLbl="solidFgAcc1" presStyleIdx="16" presStyleCnt="30"/>
      <dgm:spPr/>
    </dgm:pt>
    <dgm:pt modelId="{8B2C7393-8F07-4163-B427-26D3D9F9BF39}" type="pres">
      <dgm:prSet presAssocID="{2F14DFBB-C504-4077-97A8-524662CDAAE1}" presName="dotTx_22" presStyleLbl="solidFgAcc1" presStyleIdx="17" presStyleCnt="30"/>
      <dgm:spPr/>
    </dgm:pt>
    <dgm:pt modelId="{1F93DD53-C2E3-4D93-B5D8-F768A9C6E2BB}" type="pres">
      <dgm:prSet presAssocID="{2F14DFBB-C504-4077-97A8-524662CDAAE1}" presName="Name39" presStyleLbl="revTx" presStyleIdx="1" presStyleCnt="5">
        <dgm:presLayoutVars>
          <dgm:bulletEnabled val="1"/>
        </dgm:presLayoutVars>
      </dgm:prSet>
      <dgm:spPr/>
    </dgm:pt>
    <dgm:pt modelId="{7D8537DB-A4B1-431E-B2E6-ECADDA656148}" type="pres">
      <dgm:prSet presAssocID="{0924C41D-9ED7-4B55-A11F-CD4FEA8A212A}" presName="threeDotsTx" presStyleCnt="0"/>
      <dgm:spPr/>
    </dgm:pt>
    <dgm:pt modelId="{ECFC40CC-179D-497F-8836-F40FB05ADEF5}" type="pres">
      <dgm:prSet presAssocID="{0924C41D-9ED7-4B55-A11F-CD4FEA8A212A}" presName="dotTx_31" presStyleLbl="solidFgAcc1" presStyleIdx="18" presStyleCnt="30"/>
      <dgm:spPr/>
    </dgm:pt>
    <dgm:pt modelId="{2D6DC575-B62F-4500-AB8B-7206CF3B446B}" type="pres">
      <dgm:prSet presAssocID="{0924C41D-9ED7-4B55-A11F-CD4FEA8A212A}" presName="dotTx_32" presStyleLbl="solidFgAcc1" presStyleIdx="19" presStyleCnt="30"/>
      <dgm:spPr/>
    </dgm:pt>
    <dgm:pt modelId="{711F03AD-C958-46C6-BA6D-8E28557D83C9}" type="pres">
      <dgm:prSet presAssocID="{0924C41D-9ED7-4B55-A11F-CD4FEA8A212A}" presName="dotTx_33" presStyleLbl="solidFgAcc1" presStyleIdx="20" presStyleCnt="30"/>
      <dgm:spPr/>
    </dgm:pt>
    <dgm:pt modelId="{8B6BC75F-399A-477D-89B1-56D438106F74}" type="pres">
      <dgm:prSet presAssocID="{0924C41D-9ED7-4B55-A11F-CD4FEA8A212A}" presName="Name41" presStyleLbl="revTx" presStyleIdx="2" presStyleCnt="5">
        <dgm:presLayoutVars>
          <dgm:bulletEnabled val="1"/>
        </dgm:presLayoutVars>
      </dgm:prSet>
      <dgm:spPr/>
    </dgm:pt>
    <dgm:pt modelId="{5A1A448D-1EF4-4CE8-9E33-2B309E587B97}" type="pres">
      <dgm:prSet presAssocID="{F2AE69A7-9210-41F3-ADA9-C198D8DFE41F}" presName="fourDotsTx" presStyleCnt="0"/>
      <dgm:spPr/>
    </dgm:pt>
    <dgm:pt modelId="{3EAC5FBC-4886-4AD0-A485-A4AD5E7615BF}" type="pres">
      <dgm:prSet presAssocID="{F2AE69A7-9210-41F3-ADA9-C198D8DFE41F}" presName="dotTx_41" presStyleLbl="solidFgAcc1" presStyleIdx="21" presStyleCnt="30"/>
      <dgm:spPr/>
    </dgm:pt>
    <dgm:pt modelId="{F4311AF5-6F5C-45D9-9920-E9BA447E06B7}" type="pres">
      <dgm:prSet presAssocID="{F2AE69A7-9210-41F3-ADA9-C198D8DFE41F}" presName="dotTx_42" presStyleLbl="solidFgAcc1" presStyleIdx="22" presStyleCnt="30"/>
      <dgm:spPr/>
    </dgm:pt>
    <dgm:pt modelId="{E5464DA8-18E0-404B-AB29-F80E415C8CC7}" type="pres">
      <dgm:prSet presAssocID="{F2AE69A7-9210-41F3-ADA9-C198D8DFE41F}" presName="dotTx_43" presStyleLbl="solidFgAcc1" presStyleIdx="23" presStyleCnt="30"/>
      <dgm:spPr/>
    </dgm:pt>
    <dgm:pt modelId="{132B5152-65AD-4126-A09B-5AE440C4128D}" type="pres">
      <dgm:prSet presAssocID="{F2AE69A7-9210-41F3-ADA9-C198D8DFE41F}" presName="dotTx_44" presStyleLbl="solidFgAcc1" presStyleIdx="24" presStyleCnt="30"/>
      <dgm:spPr/>
    </dgm:pt>
    <dgm:pt modelId="{7061234A-9142-4C94-96B0-409B47D12888}" type="pres">
      <dgm:prSet presAssocID="{F2AE69A7-9210-41F3-ADA9-C198D8DFE41F}" presName="Name43" presStyleLbl="revTx" presStyleIdx="3" presStyleCnt="5">
        <dgm:presLayoutVars>
          <dgm:bulletEnabled val="1"/>
        </dgm:presLayoutVars>
      </dgm:prSet>
      <dgm:spPr/>
    </dgm:pt>
    <dgm:pt modelId="{2FF6CEF5-FD19-491A-9226-977F4533EE4B}" type="pres">
      <dgm:prSet presAssocID="{A72F90F5-6096-4922-BE7E-C228EB2B8EAC}" presName="fiveDotsTx" presStyleCnt="0"/>
      <dgm:spPr/>
    </dgm:pt>
    <dgm:pt modelId="{E86D1A13-EA0A-4E30-AF12-9724B309B030}" type="pres">
      <dgm:prSet presAssocID="{A72F90F5-6096-4922-BE7E-C228EB2B8EAC}" presName="dotTx_51" presStyleLbl="solidFgAcc1" presStyleIdx="25" presStyleCnt="30"/>
      <dgm:spPr/>
    </dgm:pt>
    <dgm:pt modelId="{7E5F0665-326A-421C-97BF-6798024D705E}" type="pres">
      <dgm:prSet presAssocID="{A72F90F5-6096-4922-BE7E-C228EB2B8EAC}" presName="dotTx_52" presStyleLbl="solidFgAcc1" presStyleIdx="26" presStyleCnt="30"/>
      <dgm:spPr/>
    </dgm:pt>
    <dgm:pt modelId="{583AE68C-8D2B-4554-87D9-C09F3A8AB1BF}" type="pres">
      <dgm:prSet presAssocID="{A72F90F5-6096-4922-BE7E-C228EB2B8EAC}" presName="dotTx_53" presStyleLbl="solidFgAcc1" presStyleIdx="27" presStyleCnt="30"/>
      <dgm:spPr/>
    </dgm:pt>
    <dgm:pt modelId="{0F03FD04-7D83-49CF-BCD9-900C2631F780}" type="pres">
      <dgm:prSet presAssocID="{A72F90F5-6096-4922-BE7E-C228EB2B8EAC}" presName="dotTx_54" presStyleLbl="solidFgAcc1" presStyleIdx="28" presStyleCnt="30"/>
      <dgm:spPr/>
    </dgm:pt>
    <dgm:pt modelId="{5BC23BAE-D793-407C-9B5B-AB040466A943}" type="pres">
      <dgm:prSet presAssocID="{A72F90F5-6096-4922-BE7E-C228EB2B8EAC}" presName="dotTx_55" presStyleLbl="solidFgAcc1" presStyleIdx="29" presStyleCnt="30"/>
      <dgm:spPr/>
    </dgm:pt>
    <dgm:pt modelId="{8BF10590-30FF-42AD-9807-14C4BC5968F1}" type="pres">
      <dgm:prSet presAssocID="{A72F90F5-6096-4922-BE7E-C228EB2B8EAC}" presName="Name45" presStyleLbl="revTx" presStyleIdx="4" presStyleCnt="5">
        <dgm:presLayoutVars>
          <dgm:bulletEnabled val="1"/>
        </dgm:presLayoutVars>
      </dgm:prSet>
      <dgm:spPr/>
    </dgm:pt>
  </dgm:ptLst>
  <dgm:cxnLst>
    <dgm:cxn modelId="{BCD49405-DF1A-4D3F-ADA7-AADC5FD0397B}" type="presOf" srcId="{8192F3C7-455A-43A2-BC20-2A9B6831284D}" destId="{527ED7A0-2446-4EFC-88DA-5CD563091A6F}" srcOrd="0" destOrd="0" presId="urn:microsoft.com/office/officeart/2009/3/layout/SpiralPicture"/>
    <dgm:cxn modelId="{52F59B07-A407-4C3C-A883-55BA176ABBDA}" type="presOf" srcId="{C9B90D3D-6340-49BE-AD72-70F38E0D864F}" destId="{47D86BF0-2BB5-4196-8307-A943417B43D9}" srcOrd="0" destOrd="0" presId="urn:microsoft.com/office/officeart/2009/3/layout/SpiralPicture"/>
    <dgm:cxn modelId="{56F0110F-5732-4C1B-95C8-657F609DFE9A}" srcId="{8192F3C7-455A-43A2-BC20-2A9B6831284D}" destId="{F2AE69A7-9210-41F3-ADA9-C198D8DFE41F}" srcOrd="3" destOrd="0" parTransId="{F367A498-C67A-4DF5-A664-12AB84D2AB86}" sibTransId="{C9B90D3D-6340-49BE-AD72-70F38E0D864F}"/>
    <dgm:cxn modelId="{8A5ACD5F-50FB-48B1-B438-375487CFE934}" srcId="{8192F3C7-455A-43A2-BC20-2A9B6831284D}" destId="{2F14DFBB-C504-4077-97A8-524662CDAAE1}" srcOrd="1" destOrd="0" parTransId="{A1A7291C-D942-4B2C-9F70-B42BA2E0BEC7}" sibTransId="{DECDA82B-5AB7-4BFE-B708-1FFC634DF7D8}"/>
    <dgm:cxn modelId="{CB42E84A-CC02-4EBC-80FC-9788FB05B23A}" type="presOf" srcId="{F2AE69A7-9210-41F3-ADA9-C198D8DFE41F}" destId="{7061234A-9142-4C94-96B0-409B47D12888}" srcOrd="0" destOrd="0" presId="urn:microsoft.com/office/officeart/2009/3/layout/SpiralPicture"/>
    <dgm:cxn modelId="{CCC72C72-4434-41D4-98EE-C2A743B522F6}" type="presOf" srcId="{9552B47A-0438-4DBF-8BF3-3B6DEBB51CEF}" destId="{9304C011-5FB6-4EC1-B801-2171A091E963}" srcOrd="0" destOrd="0" presId="urn:microsoft.com/office/officeart/2009/3/layout/SpiralPicture"/>
    <dgm:cxn modelId="{8A64A889-60FF-47A7-8ABA-A53CF96DC16B}" srcId="{8192F3C7-455A-43A2-BC20-2A9B6831284D}" destId="{A72F90F5-6096-4922-BE7E-C228EB2B8EAC}" srcOrd="4" destOrd="0" parTransId="{AD07DD47-F300-4CC8-BD86-47C936099726}" sibTransId="{2A661518-E8D8-477F-9D8C-5F84C0AB599C}"/>
    <dgm:cxn modelId="{B6810491-C643-4932-A438-74F31CD2F190}" type="presOf" srcId="{49166485-55DB-4A46-AEF4-5F4218F17F58}" destId="{069E639C-580E-481E-8E6E-F7B632FD2D10}" srcOrd="0" destOrd="0" presId="urn:microsoft.com/office/officeart/2009/3/layout/SpiralPicture"/>
    <dgm:cxn modelId="{E9180B91-960F-4BF3-A969-B5B153937230}" type="presOf" srcId="{2F14DFBB-C504-4077-97A8-524662CDAAE1}" destId="{1F93DD53-C2E3-4D93-B5D8-F768A9C6E2BB}" srcOrd="0" destOrd="0" presId="urn:microsoft.com/office/officeart/2009/3/layout/SpiralPicture"/>
    <dgm:cxn modelId="{8E44059F-87EB-4A94-95E8-1B88CA726ADA}" srcId="{8192F3C7-455A-43A2-BC20-2A9B6831284D}" destId="{EAB7E4DD-B234-4254-8635-C6C8FB7275D8}" srcOrd="0" destOrd="0" parTransId="{1BE7CF95-D488-49E0-9FEE-44202A9C9CC9}" sibTransId="{49166485-55DB-4A46-AEF4-5F4218F17F58}"/>
    <dgm:cxn modelId="{81DE6BA2-2BA7-44F1-B366-B869AA0AFD51}" type="presOf" srcId="{EAB7E4DD-B234-4254-8635-C6C8FB7275D8}" destId="{10ADC6D9-3E61-4DE2-92FB-504F06C38CA4}" srcOrd="0" destOrd="0" presId="urn:microsoft.com/office/officeart/2009/3/layout/SpiralPicture"/>
    <dgm:cxn modelId="{4CC2E4CF-3DC8-4E9C-B847-D46DE55A1383}" srcId="{8192F3C7-455A-43A2-BC20-2A9B6831284D}" destId="{0924C41D-9ED7-4B55-A11F-CD4FEA8A212A}" srcOrd="2" destOrd="0" parTransId="{9727BA9B-B1C9-4ABF-9B7D-7530192D5FCB}" sibTransId="{9552B47A-0438-4DBF-8BF3-3B6DEBB51CEF}"/>
    <dgm:cxn modelId="{882508D0-40BF-487F-9989-ABB076AFED73}" type="presOf" srcId="{DECDA82B-5AB7-4BFE-B708-1FFC634DF7D8}" destId="{6AD32C1A-6395-41A8-A9A4-C5E0BE1D5ACB}" srcOrd="0" destOrd="0" presId="urn:microsoft.com/office/officeart/2009/3/layout/SpiralPicture"/>
    <dgm:cxn modelId="{62B151D6-C615-453D-8E85-93AC94928962}" type="presOf" srcId="{A72F90F5-6096-4922-BE7E-C228EB2B8EAC}" destId="{8BF10590-30FF-42AD-9807-14C4BC5968F1}" srcOrd="0" destOrd="0" presId="urn:microsoft.com/office/officeart/2009/3/layout/SpiralPicture"/>
    <dgm:cxn modelId="{1DCFAFE3-FAE9-47FD-860B-21D159AC515D}" type="presOf" srcId="{0924C41D-9ED7-4B55-A11F-CD4FEA8A212A}" destId="{8B6BC75F-399A-477D-89B1-56D438106F74}" srcOrd="0" destOrd="0" presId="urn:microsoft.com/office/officeart/2009/3/layout/SpiralPicture"/>
    <dgm:cxn modelId="{F37C8EF7-ED0D-43A9-9AD6-8536E2BB1CEE}" type="presOf" srcId="{2A661518-E8D8-477F-9D8C-5F84C0AB599C}" destId="{31494396-CE60-43A2-974D-69A44F668D99}" srcOrd="0" destOrd="0" presId="urn:microsoft.com/office/officeart/2009/3/layout/SpiralPicture"/>
    <dgm:cxn modelId="{D07EA7A7-5637-47B4-B0C8-842BE65A95F6}" type="presParOf" srcId="{527ED7A0-2446-4EFC-88DA-5CD563091A6F}" destId="{3CFB0E7C-87EA-4877-A0FB-48F558A7D7E2}" srcOrd="0" destOrd="0" presId="urn:microsoft.com/office/officeart/2009/3/layout/SpiralPicture"/>
    <dgm:cxn modelId="{F37B417A-375D-40CB-8879-8F0E3CECD9A3}" type="presParOf" srcId="{3CFB0E7C-87EA-4877-A0FB-48F558A7D7E2}" destId="{2B7808F6-E798-46EC-9381-B6459D8CA7E4}" srcOrd="0" destOrd="0" presId="urn:microsoft.com/office/officeart/2009/3/layout/SpiralPicture"/>
    <dgm:cxn modelId="{3241D616-97C9-4C57-8951-207745ED2448}" type="presParOf" srcId="{3CFB0E7C-87EA-4877-A0FB-48F558A7D7E2}" destId="{6A196122-447B-48F0-A6A3-14FD3E75CCE5}" srcOrd="1" destOrd="0" presId="urn:microsoft.com/office/officeart/2009/3/layout/SpiralPicture"/>
    <dgm:cxn modelId="{3E850054-5887-4DEE-9685-69559BEEBDDC}" type="presParOf" srcId="{3CFB0E7C-87EA-4877-A0FB-48F558A7D7E2}" destId="{687217F3-A44F-4625-B21C-BAE875F6B216}" srcOrd="2" destOrd="0" presId="urn:microsoft.com/office/officeart/2009/3/layout/SpiralPicture"/>
    <dgm:cxn modelId="{FCAE12BA-6E1C-41D5-95F5-1EB58EA3F0F3}" type="presParOf" srcId="{687217F3-A44F-4625-B21C-BAE875F6B216}" destId="{069E639C-580E-481E-8E6E-F7B632FD2D10}" srcOrd="0" destOrd="0" presId="urn:microsoft.com/office/officeart/2009/3/layout/SpiralPicture"/>
    <dgm:cxn modelId="{2DA70766-0A61-4CBD-BD0F-E789AAEE3724}" type="presParOf" srcId="{3CFB0E7C-87EA-4877-A0FB-48F558A7D7E2}" destId="{CFB5C2C1-6234-4D28-B1CA-EF987C760B72}" srcOrd="3" destOrd="0" presId="urn:microsoft.com/office/officeart/2009/3/layout/SpiralPicture"/>
    <dgm:cxn modelId="{430E32AC-CE3B-4CAB-BBAC-DBED3B099497}" type="presParOf" srcId="{CFB5C2C1-6234-4D28-B1CA-EF987C760B72}" destId="{39C0A7C6-94B9-4687-A0BF-3B33B4B362D1}" srcOrd="0" destOrd="0" presId="urn:microsoft.com/office/officeart/2009/3/layout/SpiralPicture"/>
    <dgm:cxn modelId="{90E79D40-DB3A-40D4-8535-3D63B579E639}" type="presParOf" srcId="{3CFB0E7C-87EA-4877-A0FB-48F558A7D7E2}" destId="{A52A550B-0EED-42B7-A750-3905B92A21E5}" srcOrd="4" destOrd="0" presId="urn:microsoft.com/office/officeart/2009/3/layout/SpiralPicture"/>
    <dgm:cxn modelId="{19F1CAC7-DB08-435B-9F98-CCD4B01EB3B2}" type="presParOf" srcId="{A52A550B-0EED-42B7-A750-3905B92A21E5}" destId="{6AD32C1A-6395-41A8-A9A4-C5E0BE1D5ACB}" srcOrd="0" destOrd="0" presId="urn:microsoft.com/office/officeart/2009/3/layout/SpiralPicture"/>
    <dgm:cxn modelId="{AE40F244-ACC0-4AF2-9E8E-BDDFA85783C4}" type="presParOf" srcId="{3CFB0E7C-87EA-4877-A0FB-48F558A7D7E2}" destId="{BDA25DA1-484F-4D72-BE20-76937C03BD86}" srcOrd="5" destOrd="0" presId="urn:microsoft.com/office/officeart/2009/3/layout/SpiralPicture"/>
    <dgm:cxn modelId="{C4E03E81-5138-4845-9F28-622872FCB87B}" type="presParOf" srcId="{BDA25DA1-484F-4D72-BE20-76937C03BD86}" destId="{688CE0DD-FE89-4AB3-88E3-A75861A7ADD9}" srcOrd="0" destOrd="0" presId="urn:microsoft.com/office/officeart/2009/3/layout/SpiralPicture"/>
    <dgm:cxn modelId="{2647C189-DA0F-4C8F-A384-2EC35A6F892C}" type="presParOf" srcId="{BDA25DA1-484F-4D72-BE20-76937C03BD86}" destId="{697577CE-505C-4A98-AE39-C7AA04262DB1}" srcOrd="1" destOrd="0" presId="urn:microsoft.com/office/officeart/2009/3/layout/SpiralPicture"/>
    <dgm:cxn modelId="{89F9C36C-BB8F-42DF-B6AA-899C48E3A74A}" type="presParOf" srcId="{3CFB0E7C-87EA-4877-A0FB-48F558A7D7E2}" destId="{06007237-123E-4284-8238-40C5943671E7}" srcOrd="6" destOrd="0" presId="urn:microsoft.com/office/officeart/2009/3/layout/SpiralPicture"/>
    <dgm:cxn modelId="{5C4948D4-0AAB-4BC9-A0D9-487EF8F32F83}" type="presParOf" srcId="{06007237-123E-4284-8238-40C5943671E7}" destId="{9304C011-5FB6-4EC1-B801-2171A091E963}" srcOrd="0" destOrd="0" presId="urn:microsoft.com/office/officeart/2009/3/layout/SpiralPicture"/>
    <dgm:cxn modelId="{F4F88908-AD78-49B0-9A6A-2FB1B3549FC6}" type="presParOf" srcId="{3CFB0E7C-87EA-4877-A0FB-48F558A7D7E2}" destId="{7AC0B7F4-DBB7-4E34-BB65-CF22BD57CDD2}" srcOrd="7" destOrd="0" presId="urn:microsoft.com/office/officeart/2009/3/layout/SpiralPicture"/>
    <dgm:cxn modelId="{64267232-27A4-4C27-8652-23B6A869EEBB}" type="presParOf" srcId="{7AC0B7F4-DBB7-4E34-BB65-CF22BD57CDD2}" destId="{B8FE4906-F5CF-4B95-B753-BB3D357F574B}" srcOrd="0" destOrd="0" presId="urn:microsoft.com/office/officeart/2009/3/layout/SpiralPicture"/>
    <dgm:cxn modelId="{037E59F7-7A65-4253-AAFB-638390B4A0FF}" type="presParOf" srcId="{7AC0B7F4-DBB7-4E34-BB65-CF22BD57CDD2}" destId="{8D3F0F78-457D-4B70-B006-D46F3E99BF34}" srcOrd="1" destOrd="0" presId="urn:microsoft.com/office/officeart/2009/3/layout/SpiralPicture"/>
    <dgm:cxn modelId="{609E8517-BE0B-4236-BE1B-020102F24984}" type="presParOf" srcId="{7AC0B7F4-DBB7-4E34-BB65-CF22BD57CDD2}" destId="{06EE421E-5427-46BE-9DBE-34A53BC615E4}" srcOrd="2" destOrd="0" presId="urn:microsoft.com/office/officeart/2009/3/layout/SpiralPicture"/>
    <dgm:cxn modelId="{4AE9DAF7-EEEE-44F4-86A1-AD734ADD4BFB}" type="presParOf" srcId="{3CFB0E7C-87EA-4877-A0FB-48F558A7D7E2}" destId="{B7269EDA-81A8-4589-AFE2-5A38A1481463}" srcOrd="8" destOrd="0" presId="urn:microsoft.com/office/officeart/2009/3/layout/SpiralPicture"/>
    <dgm:cxn modelId="{75518E92-AFE8-4941-BFA6-02780DA37E82}" type="presParOf" srcId="{B7269EDA-81A8-4589-AFE2-5A38A1481463}" destId="{47D86BF0-2BB5-4196-8307-A943417B43D9}" srcOrd="0" destOrd="0" presId="urn:microsoft.com/office/officeart/2009/3/layout/SpiralPicture"/>
    <dgm:cxn modelId="{606BA0F1-6FF7-4711-84DA-F71BAA19C272}" type="presParOf" srcId="{3CFB0E7C-87EA-4877-A0FB-48F558A7D7E2}" destId="{636E0A7A-E2F2-48EA-823D-4591918E5141}" srcOrd="9" destOrd="0" presId="urn:microsoft.com/office/officeart/2009/3/layout/SpiralPicture"/>
    <dgm:cxn modelId="{7A95D96B-111E-4521-9F59-9AB61C8B9B85}" type="presParOf" srcId="{636E0A7A-E2F2-48EA-823D-4591918E5141}" destId="{A76B0A33-8969-4294-B6CC-A8F577EE59CC}" srcOrd="0" destOrd="0" presId="urn:microsoft.com/office/officeart/2009/3/layout/SpiralPicture"/>
    <dgm:cxn modelId="{80386407-26E8-4243-922B-CF7B0152ED05}" type="presParOf" srcId="{636E0A7A-E2F2-48EA-823D-4591918E5141}" destId="{BFC203B5-2EE3-4C9C-9FC0-9BD9C0F70275}" srcOrd="1" destOrd="0" presId="urn:microsoft.com/office/officeart/2009/3/layout/SpiralPicture"/>
    <dgm:cxn modelId="{8C4662FA-D203-4B41-8DAD-3727DFFFC26C}" type="presParOf" srcId="{636E0A7A-E2F2-48EA-823D-4591918E5141}" destId="{002A5829-F2E7-4D8A-97AA-7BA79DAA3C64}" srcOrd="2" destOrd="0" presId="urn:microsoft.com/office/officeart/2009/3/layout/SpiralPicture"/>
    <dgm:cxn modelId="{E607B49A-9D69-49F1-8BB0-062684647C3C}" type="presParOf" srcId="{636E0A7A-E2F2-48EA-823D-4591918E5141}" destId="{1F573AC0-8322-4878-894A-F253AA31C398}" srcOrd="3" destOrd="0" presId="urn:microsoft.com/office/officeart/2009/3/layout/SpiralPicture"/>
    <dgm:cxn modelId="{D1D76926-E221-422C-9E6F-EF2FDD6003C6}" type="presParOf" srcId="{3CFB0E7C-87EA-4877-A0FB-48F558A7D7E2}" destId="{3C5482C1-87C4-4315-8268-F5B1BB687C9B}" srcOrd="10" destOrd="0" presId="urn:microsoft.com/office/officeart/2009/3/layout/SpiralPicture"/>
    <dgm:cxn modelId="{B61B26A0-A916-4DCD-B6A8-8AC4D85CB64E}" type="presParOf" srcId="{3C5482C1-87C4-4315-8268-F5B1BB687C9B}" destId="{31494396-CE60-43A2-974D-69A44F668D99}" srcOrd="0" destOrd="0" presId="urn:microsoft.com/office/officeart/2009/3/layout/SpiralPicture"/>
    <dgm:cxn modelId="{0D2CA4B7-6C4F-45A5-9433-BED5ABFBCFBA}" type="presParOf" srcId="{3CFB0E7C-87EA-4877-A0FB-48F558A7D7E2}" destId="{79429FDE-C382-46BF-BA16-8CCAE792ADF1}" srcOrd="11" destOrd="0" presId="urn:microsoft.com/office/officeart/2009/3/layout/SpiralPicture"/>
    <dgm:cxn modelId="{8C5B6FC0-F490-490F-B160-17C951D103DC}" type="presParOf" srcId="{79429FDE-C382-46BF-BA16-8CCAE792ADF1}" destId="{2530A65E-4827-459C-B580-2A1DC61E7D9B}" srcOrd="0" destOrd="0" presId="urn:microsoft.com/office/officeart/2009/3/layout/SpiralPicture"/>
    <dgm:cxn modelId="{AF8E61F7-25AC-4B83-A08C-39CE00862A0B}" type="presParOf" srcId="{79429FDE-C382-46BF-BA16-8CCAE792ADF1}" destId="{C0378A7A-D279-4D44-9248-3119A04349BB}" srcOrd="1" destOrd="0" presId="urn:microsoft.com/office/officeart/2009/3/layout/SpiralPicture"/>
    <dgm:cxn modelId="{92C883B2-E5FF-4ECE-AF06-BBD76CFCA779}" type="presParOf" srcId="{79429FDE-C382-46BF-BA16-8CCAE792ADF1}" destId="{B898523D-8E60-43E5-8442-FCC85D3BE2B2}" srcOrd="2" destOrd="0" presId="urn:microsoft.com/office/officeart/2009/3/layout/SpiralPicture"/>
    <dgm:cxn modelId="{F2BF572E-5D41-45A5-B3D7-9727309CA335}" type="presParOf" srcId="{79429FDE-C382-46BF-BA16-8CCAE792ADF1}" destId="{04103096-8B07-41AF-B85A-92F82D4C98F2}" srcOrd="3" destOrd="0" presId="urn:microsoft.com/office/officeart/2009/3/layout/SpiralPicture"/>
    <dgm:cxn modelId="{807D9047-82AF-4029-8294-C12A5666738E}" type="presParOf" srcId="{79429FDE-C382-46BF-BA16-8CCAE792ADF1}" destId="{EA04B72E-8609-4A82-B643-6C56F422A4E7}" srcOrd="4" destOrd="0" presId="urn:microsoft.com/office/officeart/2009/3/layout/SpiralPicture"/>
    <dgm:cxn modelId="{88A1DB40-0812-4FE8-8B95-8AAB84E1B484}" type="presParOf" srcId="{527ED7A0-2446-4EFC-88DA-5CD563091A6F}" destId="{FEF843D4-B22B-42D7-BD0B-63C6CE947357}" srcOrd="1" destOrd="0" presId="urn:microsoft.com/office/officeart/2009/3/layout/SpiralPicture"/>
    <dgm:cxn modelId="{C97A43D1-9F40-4471-B391-F79287ED51C6}" type="presParOf" srcId="{FEF843D4-B22B-42D7-BD0B-63C6CE947357}" destId="{D8086CAB-AED4-45F7-98AC-BF3BF3CA387F}" srcOrd="0" destOrd="0" presId="urn:microsoft.com/office/officeart/2009/3/layout/SpiralPicture"/>
    <dgm:cxn modelId="{6F823E62-8F9C-49FC-BABA-E51DBC3EBBD5}" type="presParOf" srcId="{D8086CAB-AED4-45F7-98AC-BF3BF3CA387F}" destId="{F08DD83D-D9A3-4F82-869B-55C24D86729B}" srcOrd="0" destOrd="0" presId="urn:microsoft.com/office/officeart/2009/3/layout/SpiralPicture"/>
    <dgm:cxn modelId="{DAAE0DC3-017B-48C6-85ED-0737D92ABD60}" type="presParOf" srcId="{FEF843D4-B22B-42D7-BD0B-63C6CE947357}" destId="{10ADC6D9-3E61-4DE2-92FB-504F06C38CA4}" srcOrd="1" destOrd="0" presId="urn:microsoft.com/office/officeart/2009/3/layout/SpiralPicture"/>
    <dgm:cxn modelId="{B7A05642-923C-459A-9759-180CADB891E0}" type="presParOf" srcId="{FEF843D4-B22B-42D7-BD0B-63C6CE947357}" destId="{C98ED877-1B3C-4CF1-88DC-6E4FE1BB3597}" srcOrd="2" destOrd="0" presId="urn:microsoft.com/office/officeart/2009/3/layout/SpiralPicture"/>
    <dgm:cxn modelId="{5FD35BB8-5A83-442E-800A-C7D674FF9C05}" type="presParOf" srcId="{C98ED877-1B3C-4CF1-88DC-6E4FE1BB3597}" destId="{B2ED934D-AC06-4590-80A0-D59739DFFBF4}" srcOrd="0" destOrd="0" presId="urn:microsoft.com/office/officeart/2009/3/layout/SpiralPicture"/>
    <dgm:cxn modelId="{789A8FCE-0B90-48BE-A4D1-7B7E8AF311DC}" type="presParOf" srcId="{C98ED877-1B3C-4CF1-88DC-6E4FE1BB3597}" destId="{8B2C7393-8F07-4163-B427-26D3D9F9BF39}" srcOrd="1" destOrd="0" presId="urn:microsoft.com/office/officeart/2009/3/layout/SpiralPicture"/>
    <dgm:cxn modelId="{9EC11917-BA68-441A-BE3F-F14DC5517D46}" type="presParOf" srcId="{FEF843D4-B22B-42D7-BD0B-63C6CE947357}" destId="{1F93DD53-C2E3-4D93-B5D8-F768A9C6E2BB}" srcOrd="3" destOrd="0" presId="urn:microsoft.com/office/officeart/2009/3/layout/SpiralPicture"/>
    <dgm:cxn modelId="{63FA367F-719C-47B3-A200-1B31938F3E0A}" type="presParOf" srcId="{FEF843D4-B22B-42D7-BD0B-63C6CE947357}" destId="{7D8537DB-A4B1-431E-B2E6-ECADDA656148}" srcOrd="4" destOrd="0" presId="urn:microsoft.com/office/officeart/2009/3/layout/SpiralPicture"/>
    <dgm:cxn modelId="{B7D3E348-EF9B-4E9E-9F46-476C2842ECF7}" type="presParOf" srcId="{7D8537DB-A4B1-431E-B2E6-ECADDA656148}" destId="{ECFC40CC-179D-497F-8836-F40FB05ADEF5}" srcOrd="0" destOrd="0" presId="urn:microsoft.com/office/officeart/2009/3/layout/SpiralPicture"/>
    <dgm:cxn modelId="{FC59FE4F-A0C3-4788-916F-195932AC49E7}" type="presParOf" srcId="{7D8537DB-A4B1-431E-B2E6-ECADDA656148}" destId="{2D6DC575-B62F-4500-AB8B-7206CF3B446B}" srcOrd="1" destOrd="0" presId="urn:microsoft.com/office/officeart/2009/3/layout/SpiralPicture"/>
    <dgm:cxn modelId="{CF654927-1FD0-473A-82D2-C2FBD819BBFE}" type="presParOf" srcId="{7D8537DB-A4B1-431E-B2E6-ECADDA656148}" destId="{711F03AD-C958-46C6-BA6D-8E28557D83C9}" srcOrd="2" destOrd="0" presId="urn:microsoft.com/office/officeart/2009/3/layout/SpiralPicture"/>
    <dgm:cxn modelId="{B83FEF01-DFA4-48F3-9255-D8D94222A422}" type="presParOf" srcId="{FEF843D4-B22B-42D7-BD0B-63C6CE947357}" destId="{8B6BC75F-399A-477D-89B1-56D438106F74}" srcOrd="5" destOrd="0" presId="urn:microsoft.com/office/officeart/2009/3/layout/SpiralPicture"/>
    <dgm:cxn modelId="{0B05F4C2-17DC-4CDA-B9E5-A24B3579E76C}" type="presParOf" srcId="{FEF843D4-B22B-42D7-BD0B-63C6CE947357}" destId="{5A1A448D-1EF4-4CE8-9E33-2B309E587B97}" srcOrd="6" destOrd="0" presId="urn:microsoft.com/office/officeart/2009/3/layout/SpiralPicture"/>
    <dgm:cxn modelId="{FEDE35D8-77F8-4655-A866-C023FBCB471D}" type="presParOf" srcId="{5A1A448D-1EF4-4CE8-9E33-2B309E587B97}" destId="{3EAC5FBC-4886-4AD0-A485-A4AD5E7615BF}" srcOrd="0" destOrd="0" presId="urn:microsoft.com/office/officeart/2009/3/layout/SpiralPicture"/>
    <dgm:cxn modelId="{9C27560D-DD69-4230-BAE4-0051DAA15780}" type="presParOf" srcId="{5A1A448D-1EF4-4CE8-9E33-2B309E587B97}" destId="{F4311AF5-6F5C-45D9-9920-E9BA447E06B7}" srcOrd="1" destOrd="0" presId="urn:microsoft.com/office/officeart/2009/3/layout/SpiralPicture"/>
    <dgm:cxn modelId="{C2523D5D-CD82-454F-BC29-B722C0A12824}" type="presParOf" srcId="{5A1A448D-1EF4-4CE8-9E33-2B309E587B97}" destId="{E5464DA8-18E0-404B-AB29-F80E415C8CC7}" srcOrd="2" destOrd="0" presId="urn:microsoft.com/office/officeart/2009/3/layout/SpiralPicture"/>
    <dgm:cxn modelId="{70F383EF-FD37-479F-AABF-FA8AC965A2CE}" type="presParOf" srcId="{5A1A448D-1EF4-4CE8-9E33-2B309E587B97}" destId="{132B5152-65AD-4126-A09B-5AE440C4128D}" srcOrd="3" destOrd="0" presId="urn:microsoft.com/office/officeart/2009/3/layout/SpiralPicture"/>
    <dgm:cxn modelId="{6C3A27A1-E9FE-4A3C-A8C3-672ABAC3BA1D}" type="presParOf" srcId="{FEF843D4-B22B-42D7-BD0B-63C6CE947357}" destId="{7061234A-9142-4C94-96B0-409B47D12888}" srcOrd="7" destOrd="0" presId="urn:microsoft.com/office/officeart/2009/3/layout/SpiralPicture"/>
    <dgm:cxn modelId="{DCE1A0FB-599E-4C92-9FBB-AFC74B82641A}" type="presParOf" srcId="{FEF843D4-B22B-42D7-BD0B-63C6CE947357}" destId="{2FF6CEF5-FD19-491A-9226-977F4533EE4B}" srcOrd="8" destOrd="0" presId="urn:microsoft.com/office/officeart/2009/3/layout/SpiralPicture"/>
    <dgm:cxn modelId="{BBFB58AD-4700-4FE2-8476-8F6B3DD88639}" type="presParOf" srcId="{2FF6CEF5-FD19-491A-9226-977F4533EE4B}" destId="{E86D1A13-EA0A-4E30-AF12-9724B309B030}" srcOrd="0" destOrd="0" presId="urn:microsoft.com/office/officeart/2009/3/layout/SpiralPicture"/>
    <dgm:cxn modelId="{EF91D7A5-F2FE-497A-B10A-DA0D1F545088}" type="presParOf" srcId="{2FF6CEF5-FD19-491A-9226-977F4533EE4B}" destId="{7E5F0665-326A-421C-97BF-6798024D705E}" srcOrd="1" destOrd="0" presId="urn:microsoft.com/office/officeart/2009/3/layout/SpiralPicture"/>
    <dgm:cxn modelId="{52F3837E-B944-4E25-8F06-2215DD7A8157}" type="presParOf" srcId="{2FF6CEF5-FD19-491A-9226-977F4533EE4B}" destId="{583AE68C-8D2B-4554-87D9-C09F3A8AB1BF}" srcOrd="2" destOrd="0" presId="urn:microsoft.com/office/officeart/2009/3/layout/SpiralPicture"/>
    <dgm:cxn modelId="{4F302891-493C-4B87-B529-F02116056AE2}" type="presParOf" srcId="{2FF6CEF5-FD19-491A-9226-977F4533EE4B}" destId="{0F03FD04-7D83-49CF-BCD9-900C2631F780}" srcOrd="3" destOrd="0" presId="urn:microsoft.com/office/officeart/2009/3/layout/SpiralPicture"/>
    <dgm:cxn modelId="{A48DABE5-00E3-4EF1-8D1F-5F56026051A6}" type="presParOf" srcId="{2FF6CEF5-FD19-491A-9226-977F4533EE4B}" destId="{5BC23BAE-D793-407C-9B5B-AB040466A943}" srcOrd="4" destOrd="0" presId="urn:microsoft.com/office/officeart/2009/3/layout/SpiralPicture"/>
    <dgm:cxn modelId="{DB1168BF-DECB-41AD-8A92-AEDDA148738B}" type="presParOf" srcId="{FEF843D4-B22B-42D7-BD0B-63C6CE947357}" destId="{8BF10590-30FF-42AD-9807-14C4BC5968F1}" srcOrd="9" destOrd="0" presId="urn:microsoft.com/office/officeart/2009/3/layout/Spiral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F9DA79-2F73-464D-BC93-D506917CB2EC}" type="doc">
      <dgm:prSet loTypeId="urn:microsoft.com/office/officeart/2011/layout/ConvergingText" loCatId="process" qsTypeId="urn:microsoft.com/office/officeart/2005/8/quickstyle/simple1" qsCatId="simple" csTypeId="urn:microsoft.com/office/officeart/2005/8/colors/colorful1" csCatId="colorful" phldr="1"/>
      <dgm:spPr/>
    </dgm:pt>
    <dgm:pt modelId="{E0BC4C5D-EBBB-4ED9-85C4-C679D9FDB345}">
      <dgm:prSet phldrT="[Text]"/>
      <dgm:spPr/>
      <dgm:t>
        <a:bodyPr/>
        <a:lstStyle/>
        <a:p>
          <a:r>
            <a:rPr lang="en-US" dirty="0"/>
            <a:t>SONNET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DFD6CE1F-84AB-44FB-B506-05DB39648521}" type="parTrans" cxnId="{854A5E0B-DD95-4BC4-9CFC-8E639C96E268}">
      <dgm:prSet/>
      <dgm:spPr/>
      <dgm:t>
        <a:bodyPr/>
        <a:lstStyle/>
        <a:p>
          <a:endParaRPr lang="en-US"/>
        </a:p>
      </dgm:t>
    </dgm:pt>
    <dgm:pt modelId="{AE31600C-305D-4F69-B143-46A4796AD6E4}" type="sibTrans" cxnId="{854A5E0B-DD95-4BC4-9CFC-8E639C96E268}">
      <dgm:prSet/>
      <dgm:spPr/>
      <dgm:t>
        <a:bodyPr/>
        <a:lstStyle/>
        <a:p>
          <a:endParaRPr lang="en-US"/>
        </a:p>
      </dgm:t>
    </dgm:pt>
    <dgm:pt modelId="{A8DF42B7-4807-48FF-A138-1CADEB8BFA36}">
      <dgm:prSet phldrT="[Text]" custT="1"/>
      <dgm:spPr/>
      <dgm:t>
        <a:bodyPr/>
        <a:lstStyle/>
        <a:p>
          <a:r>
            <a:rPr lang="en-US" sz="2000" dirty="0"/>
            <a:t>MONOLOGUE POEM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F527C2C6-58BD-4A21-847C-825E7E19EC16}" type="parTrans" cxnId="{A3743B3A-0E3C-41F4-BC36-399E445A7FE9}">
      <dgm:prSet/>
      <dgm:spPr/>
      <dgm:t>
        <a:bodyPr/>
        <a:lstStyle/>
        <a:p>
          <a:endParaRPr lang="en-US"/>
        </a:p>
      </dgm:t>
    </dgm:pt>
    <dgm:pt modelId="{B0BA69D9-66F4-4616-8D94-36D3B969B05C}" type="sibTrans" cxnId="{A3743B3A-0E3C-41F4-BC36-399E445A7FE9}">
      <dgm:prSet/>
      <dgm:spPr/>
      <dgm:t>
        <a:bodyPr/>
        <a:lstStyle/>
        <a:p>
          <a:endParaRPr lang="en-US"/>
        </a:p>
      </dgm:t>
    </dgm:pt>
    <dgm:pt modelId="{DB992C03-5FA4-4741-854D-42ED4A6356F4}" type="pres">
      <dgm:prSet presAssocID="{02F9DA79-2F73-464D-BC93-D506917CB2EC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92C2AE14-45CF-4E79-8823-8D977A212A8B}" type="pres">
      <dgm:prSet presAssocID="{E0BC4C5D-EBBB-4ED9-85C4-C679D9FDB345}" presName="composite" presStyleCnt="0"/>
      <dgm:spPr/>
    </dgm:pt>
    <dgm:pt modelId="{1CAB8FDE-D282-483C-A79C-66DFA2802D37}" type="pres">
      <dgm:prSet presAssocID="{E0BC4C5D-EBBB-4ED9-85C4-C679D9FDB345}" presName="ParentAccent1" presStyleLbl="alignNode1" presStyleIdx="0" presStyleCnt="22"/>
      <dgm:spPr/>
    </dgm:pt>
    <dgm:pt modelId="{D481491F-E961-4957-B634-2C097DB8D298}" type="pres">
      <dgm:prSet presAssocID="{E0BC4C5D-EBBB-4ED9-85C4-C679D9FDB345}" presName="ParentAccent2" presStyleLbl="alignNode1" presStyleIdx="1" presStyleCnt="22"/>
      <dgm:spPr/>
    </dgm:pt>
    <dgm:pt modelId="{FA846EA9-64A1-4859-8B5D-6AFA64E5CB95}" type="pres">
      <dgm:prSet presAssocID="{E0BC4C5D-EBBB-4ED9-85C4-C679D9FDB345}" presName="ParentAccent3" presStyleLbl="alignNode1" presStyleIdx="2" presStyleCnt="22"/>
      <dgm:spPr/>
    </dgm:pt>
    <dgm:pt modelId="{5AFFC64F-07BF-4C87-812A-A662F8DA45B1}" type="pres">
      <dgm:prSet presAssocID="{E0BC4C5D-EBBB-4ED9-85C4-C679D9FDB345}" presName="ParentAccent4" presStyleLbl="alignNode1" presStyleIdx="3" presStyleCnt="22"/>
      <dgm:spPr/>
    </dgm:pt>
    <dgm:pt modelId="{8647A506-4778-4680-8880-AF937DC78C0C}" type="pres">
      <dgm:prSet presAssocID="{E0BC4C5D-EBBB-4ED9-85C4-C679D9FDB345}" presName="ParentAccent5" presStyleLbl="alignNode1" presStyleIdx="4" presStyleCnt="22"/>
      <dgm:spPr/>
    </dgm:pt>
    <dgm:pt modelId="{3E879526-8CEE-4AF4-8D31-137B99D0FE89}" type="pres">
      <dgm:prSet presAssocID="{E0BC4C5D-EBBB-4ED9-85C4-C679D9FDB345}" presName="ParentAccent6" presStyleLbl="alignNode1" presStyleIdx="5" presStyleCnt="22"/>
      <dgm:spPr/>
    </dgm:pt>
    <dgm:pt modelId="{81EFCEBF-E662-41F9-B992-001E7E45A033}" type="pres">
      <dgm:prSet presAssocID="{E0BC4C5D-EBBB-4ED9-85C4-C679D9FDB345}" presName="ParentAccent7" presStyleLbl="alignNode1" presStyleIdx="6" presStyleCnt="22"/>
      <dgm:spPr/>
    </dgm:pt>
    <dgm:pt modelId="{0524300F-2F80-4E5F-A031-A601764A5E65}" type="pres">
      <dgm:prSet presAssocID="{E0BC4C5D-EBBB-4ED9-85C4-C679D9FDB345}" presName="ParentAccent8" presStyleLbl="alignNode1" presStyleIdx="7" presStyleCnt="22"/>
      <dgm:spPr/>
    </dgm:pt>
    <dgm:pt modelId="{3F9B3A60-F07C-41DC-86AD-E1ADFFF8A7BA}" type="pres">
      <dgm:prSet presAssocID="{E0BC4C5D-EBBB-4ED9-85C4-C679D9FDB345}" presName="ParentAccent9" presStyleLbl="alignNode1" presStyleIdx="8" presStyleCnt="22"/>
      <dgm:spPr/>
    </dgm:pt>
    <dgm:pt modelId="{AEB4CAE5-9DE5-4A2A-AB51-E8729C684B12}" type="pres">
      <dgm:prSet presAssocID="{E0BC4C5D-EBBB-4ED9-85C4-C679D9FDB345}" presName="ParentAccent10" presStyleLbl="alignNode1" presStyleIdx="9" presStyleCnt="22"/>
      <dgm:spPr/>
    </dgm:pt>
    <dgm:pt modelId="{01F159D1-4DB0-4463-BE85-12CD9FCE5291}" type="pres">
      <dgm:prSet presAssocID="{E0BC4C5D-EBBB-4ED9-85C4-C679D9FDB345}" presName="Parent" presStyleLbl="alignNode1" presStyleIdx="10" presStyleCnt="22">
        <dgm:presLayoutVars>
          <dgm:chMax val="5"/>
          <dgm:chPref val="3"/>
          <dgm:bulletEnabled val="1"/>
        </dgm:presLayoutVars>
      </dgm:prSet>
      <dgm:spPr/>
    </dgm:pt>
    <dgm:pt modelId="{C74DA3C1-B6FE-481A-8AD9-1ADF1446031B}" type="pres">
      <dgm:prSet presAssocID="{AE31600C-305D-4F69-B143-46A4796AD6E4}" presName="sibTrans" presStyleCnt="0"/>
      <dgm:spPr/>
    </dgm:pt>
    <dgm:pt modelId="{D0F20506-B1D3-4601-8694-0F1DC0A0BEB3}" type="pres">
      <dgm:prSet presAssocID="{A8DF42B7-4807-48FF-A138-1CADEB8BFA36}" presName="composite" presStyleCnt="0"/>
      <dgm:spPr/>
    </dgm:pt>
    <dgm:pt modelId="{299D489D-100D-47E7-9866-B1467C256617}" type="pres">
      <dgm:prSet presAssocID="{A8DF42B7-4807-48FF-A138-1CADEB8BFA36}" presName="ParentAccent1" presStyleLbl="alignNode1" presStyleIdx="11" presStyleCnt="22"/>
      <dgm:spPr/>
    </dgm:pt>
    <dgm:pt modelId="{5774267D-89E7-4897-821E-E826A9B33D4D}" type="pres">
      <dgm:prSet presAssocID="{A8DF42B7-4807-48FF-A138-1CADEB8BFA36}" presName="ParentAccent2" presStyleLbl="alignNode1" presStyleIdx="12" presStyleCnt="22"/>
      <dgm:spPr/>
    </dgm:pt>
    <dgm:pt modelId="{7C7A0B2B-EC0C-4E14-915A-36F9FFD47BF5}" type="pres">
      <dgm:prSet presAssocID="{A8DF42B7-4807-48FF-A138-1CADEB8BFA36}" presName="ParentAccent3" presStyleLbl="alignNode1" presStyleIdx="13" presStyleCnt="22"/>
      <dgm:spPr/>
    </dgm:pt>
    <dgm:pt modelId="{743FD6AC-9923-43E2-86E3-118855AC7E0A}" type="pres">
      <dgm:prSet presAssocID="{A8DF42B7-4807-48FF-A138-1CADEB8BFA36}" presName="ParentAccent4" presStyleLbl="alignNode1" presStyleIdx="14" presStyleCnt="22"/>
      <dgm:spPr/>
    </dgm:pt>
    <dgm:pt modelId="{2D169663-7FC2-4301-99E1-5EE5E6545A46}" type="pres">
      <dgm:prSet presAssocID="{A8DF42B7-4807-48FF-A138-1CADEB8BFA36}" presName="ParentAccent5" presStyleLbl="alignNode1" presStyleIdx="15" presStyleCnt="22"/>
      <dgm:spPr/>
    </dgm:pt>
    <dgm:pt modelId="{57480F55-5142-4E73-BE3B-17642DE5447F}" type="pres">
      <dgm:prSet presAssocID="{A8DF42B7-4807-48FF-A138-1CADEB8BFA36}" presName="ParentAccent6" presStyleLbl="alignNode1" presStyleIdx="16" presStyleCnt="22"/>
      <dgm:spPr/>
    </dgm:pt>
    <dgm:pt modelId="{B8A7E937-B10A-4F46-90DD-1D251D080466}" type="pres">
      <dgm:prSet presAssocID="{A8DF42B7-4807-48FF-A138-1CADEB8BFA36}" presName="ParentAccent7" presStyleLbl="alignNode1" presStyleIdx="17" presStyleCnt="22"/>
      <dgm:spPr/>
    </dgm:pt>
    <dgm:pt modelId="{E1FE3CD8-64F2-4DF9-B488-28E277737DF1}" type="pres">
      <dgm:prSet presAssocID="{A8DF42B7-4807-48FF-A138-1CADEB8BFA36}" presName="ParentAccent8" presStyleLbl="alignNode1" presStyleIdx="18" presStyleCnt="22"/>
      <dgm:spPr/>
    </dgm:pt>
    <dgm:pt modelId="{A59682CB-9B29-4769-A799-4D8EC37674A5}" type="pres">
      <dgm:prSet presAssocID="{A8DF42B7-4807-48FF-A138-1CADEB8BFA36}" presName="ParentAccent9" presStyleLbl="alignNode1" presStyleIdx="19" presStyleCnt="22"/>
      <dgm:spPr/>
    </dgm:pt>
    <dgm:pt modelId="{C48AFE76-120D-4CC3-9E64-EB9A93CC38FB}" type="pres">
      <dgm:prSet presAssocID="{A8DF42B7-4807-48FF-A138-1CADEB8BFA36}" presName="ParentAccent10" presStyleLbl="alignNode1" presStyleIdx="20" presStyleCnt="22"/>
      <dgm:spPr/>
    </dgm:pt>
    <dgm:pt modelId="{DDB3DC06-367A-401D-BF6F-9135AA548BC0}" type="pres">
      <dgm:prSet presAssocID="{A8DF42B7-4807-48FF-A138-1CADEB8BFA36}" presName="Parent" presStyleLbl="alignNode1" presStyleIdx="21" presStyleCnt="22">
        <dgm:presLayoutVars>
          <dgm:chMax val="5"/>
          <dgm:chPref val="3"/>
          <dgm:bulletEnabled val="1"/>
        </dgm:presLayoutVars>
      </dgm:prSet>
      <dgm:spPr/>
    </dgm:pt>
  </dgm:ptLst>
  <dgm:cxnLst>
    <dgm:cxn modelId="{854A5E0B-DD95-4BC4-9CFC-8E639C96E268}" srcId="{02F9DA79-2F73-464D-BC93-D506917CB2EC}" destId="{E0BC4C5D-EBBB-4ED9-85C4-C679D9FDB345}" srcOrd="0" destOrd="0" parTransId="{DFD6CE1F-84AB-44FB-B506-05DB39648521}" sibTransId="{AE31600C-305D-4F69-B143-46A4796AD6E4}"/>
    <dgm:cxn modelId="{255AE52B-DFD0-4EF2-9ADC-BDD03B815F6D}" type="presOf" srcId="{02F9DA79-2F73-464D-BC93-D506917CB2EC}" destId="{DB992C03-5FA4-4741-854D-42ED4A6356F4}" srcOrd="0" destOrd="0" presId="urn:microsoft.com/office/officeart/2011/layout/ConvergingText"/>
    <dgm:cxn modelId="{A3743B3A-0E3C-41F4-BC36-399E445A7FE9}" srcId="{02F9DA79-2F73-464D-BC93-D506917CB2EC}" destId="{A8DF42B7-4807-48FF-A138-1CADEB8BFA36}" srcOrd="1" destOrd="0" parTransId="{F527C2C6-58BD-4A21-847C-825E7E19EC16}" sibTransId="{B0BA69D9-66F4-4616-8D94-36D3B969B05C}"/>
    <dgm:cxn modelId="{69DF82C4-88B1-4252-914B-3C2FDCCAED9C}" type="presOf" srcId="{A8DF42B7-4807-48FF-A138-1CADEB8BFA36}" destId="{DDB3DC06-367A-401D-BF6F-9135AA548BC0}" srcOrd="0" destOrd="0" presId="urn:microsoft.com/office/officeart/2011/layout/ConvergingText"/>
    <dgm:cxn modelId="{8B857EE0-28C9-4FC6-A987-28C371D3ED6B}" type="presOf" srcId="{E0BC4C5D-EBBB-4ED9-85C4-C679D9FDB345}" destId="{01F159D1-4DB0-4463-BE85-12CD9FCE5291}" srcOrd="0" destOrd="0" presId="urn:microsoft.com/office/officeart/2011/layout/ConvergingText"/>
    <dgm:cxn modelId="{555AD9A7-59CD-46F0-BF16-8A90CFC0E9AF}" type="presParOf" srcId="{DB992C03-5FA4-4741-854D-42ED4A6356F4}" destId="{92C2AE14-45CF-4E79-8823-8D977A212A8B}" srcOrd="0" destOrd="0" presId="urn:microsoft.com/office/officeart/2011/layout/ConvergingText"/>
    <dgm:cxn modelId="{9D080425-40EF-411D-B5BE-AB78BE2D8E8C}" type="presParOf" srcId="{92C2AE14-45CF-4E79-8823-8D977A212A8B}" destId="{1CAB8FDE-D282-483C-A79C-66DFA2802D37}" srcOrd="0" destOrd="0" presId="urn:microsoft.com/office/officeart/2011/layout/ConvergingText"/>
    <dgm:cxn modelId="{C655DB27-8BDE-48CC-902D-BF3AE2E7D91A}" type="presParOf" srcId="{92C2AE14-45CF-4E79-8823-8D977A212A8B}" destId="{D481491F-E961-4957-B634-2C097DB8D298}" srcOrd="1" destOrd="0" presId="urn:microsoft.com/office/officeart/2011/layout/ConvergingText"/>
    <dgm:cxn modelId="{E3F56CD4-CB57-4943-BFFA-8F58FDFC9D29}" type="presParOf" srcId="{92C2AE14-45CF-4E79-8823-8D977A212A8B}" destId="{FA846EA9-64A1-4859-8B5D-6AFA64E5CB95}" srcOrd="2" destOrd="0" presId="urn:microsoft.com/office/officeart/2011/layout/ConvergingText"/>
    <dgm:cxn modelId="{BFFE9E88-77B7-471E-9C49-03C7D8F282A2}" type="presParOf" srcId="{92C2AE14-45CF-4E79-8823-8D977A212A8B}" destId="{5AFFC64F-07BF-4C87-812A-A662F8DA45B1}" srcOrd="3" destOrd="0" presId="urn:microsoft.com/office/officeart/2011/layout/ConvergingText"/>
    <dgm:cxn modelId="{C498C121-A4E4-4C25-B5B0-1008E91C4284}" type="presParOf" srcId="{92C2AE14-45CF-4E79-8823-8D977A212A8B}" destId="{8647A506-4778-4680-8880-AF937DC78C0C}" srcOrd="4" destOrd="0" presId="urn:microsoft.com/office/officeart/2011/layout/ConvergingText"/>
    <dgm:cxn modelId="{9C91F89F-3B86-4312-99FA-91ED7C47409B}" type="presParOf" srcId="{92C2AE14-45CF-4E79-8823-8D977A212A8B}" destId="{3E879526-8CEE-4AF4-8D31-137B99D0FE89}" srcOrd="5" destOrd="0" presId="urn:microsoft.com/office/officeart/2011/layout/ConvergingText"/>
    <dgm:cxn modelId="{04DECBBC-05F9-4B6C-9F19-51F4DFB492C2}" type="presParOf" srcId="{92C2AE14-45CF-4E79-8823-8D977A212A8B}" destId="{81EFCEBF-E662-41F9-B992-001E7E45A033}" srcOrd="6" destOrd="0" presId="urn:microsoft.com/office/officeart/2011/layout/ConvergingText"/>
    <dgm:cxn modelId="{76D1D378-F301-4CC9-9A2F-27A4ED6A8302}" type="presParOf" srcId="{92C2AE14-45CF-4E79-8823-8D977A212A8B}" destId="{0524300F-2F80-4E5F-A031-A601764A5E65}" srcOrd="7" destOrd="0" presId="urn:microsoft.com/office/officeart/2011/layout/ConvergingText"/>
    <dgm:cxn modelId="{738017A1-F4BF-4E9E-9F67-9EC968165149}" type="presParOf" srcId="{92C2AE14-45CF-4E79-8823-8D977A212A8B}" destId="{3F9B3A60-F07C-41DC-86AD-E1ADFFF8A7BA}" srcOrd="8" destOrd="0" presId="urn:microsoft.com/office/officeart/2011/layout/ConvergingText"/>
    <dgm:cxn modelId="{AC205204-F49C-4943-BE0E-AABB84FA4694}" type="presParOf" srcId="{92C2AE14-45CF-4E79-8823-8D977A212A8B}" destId="{AEB4CAE5-9DE5-4A2A-AB51-E8729C684B12}" srcOrd="9" destOrd="0" presId="urn:microsoft.com/office/officeart/2011/layout/ConvergingText"/>
    <dgm:cxn modelId="{E95508D1-29E7-4D04-A690-B1858E9BDC1D}" type="presParOf" srcId="{92C2AE14-45CF-4E79-8823-8D977A212A8B}" destId="{01F159D1-4DB0-4463-BE85-12CD9FCE5291}" srcOrd="10" destOrd="0" presId="urn:microsoft.com/office/officeart/2011/layout/ConvergingText"/>
    <dgm:cxn modelId="{C37626EA-C197-4430-A77F-33ADF415E7FE}" type="presParOf" srcId="{DB992C03-5FA4-4741-854D-42ED4A6356F4}" destId="{C74DA3C1-B6FE-481A-8AD9-1ADF1446031B}" srcOrd="1" destOrd="0" presId="urn:microsoft.com/office/officeart/2011/layout/ConvergingText"/>
    <dgm:cxn modelId="{26441461-B8E1-4293-8AC8-9AF96555A4F8}" type="presParOf" srcId="{DB992C03-5FA4-4741-854D-42ED4A6356F4}" destId="{D0F20506-B1D3-4601-8694-0F1DC0A0BEB3}" srcOrd="2" destOrd="0" presId="urn:microsoft.com/office/officeart/2011/layout/ConvergingText"/>
    <dgm:cxn modelId="{E473522A-D306-4002-AFF6-30675ECB6F93}" type="presParOf" srcId="{D0F20506-B1D3-4601-8694-0F1DC0A0BEB3}" destId="{299D489D-100D-47E7-9866-B1467C256617}" srcOrd="0" destOrd="0" presId="urn:microsoft.com/office/officeart/2011/layout/ConvergingText"/>
    <dgm:cxn modelId="{B8D97595-66AE-4BFE-BAC6-C2F414142D5C}" type="presParOf" srcId="{D0F20506-B1D3-4601-8694-0F1DC0A0BEB3}" destId="{5774267D-89E7-4897-821E-E826A9B33D4D}" srcOrd="1" destOrd="0" presId="urn:microsoft.com/office/officeart/2011/layout/ConvergingText"/>
    <dgm:cxn modelId="{924E932F-0B36-4DCF-B9A5-02D819B4CDB7}" type="presParOf" srcId="{D0F20506-B1D3-4601-8694-0F1DC0A0BEB3}" destId="{7C7A0B2B-EC0C-4E14-915A-36F9FFD47BF5}" srcOrd="2" destOrd="0" presId="urn:microsoft.com/office/officeart/2011/layout/ConvergingText"/>
    <dgm:cxn modelId="{96A10835-6B19-489B-B73F-9BDA6DE41D09}" type="presParOf" srcId="{D0F20506-B1D3-4601-8694-0F1DC0A0BEB3}" destId="{743FD6AC-9923-43E2-86E3-118855AC7E0A}" srcOrd="3" destOrd="0" presId="urn:microsoft.com/office/officeart/2011/layout/ConvergingText"/>
    <dgm:cxn modelId="{3E9BD247-E4D2-48E7-B994-3CB4E810C40B}" type="presParOf" srcId="{D0F20506-B1D3-4601-8694-0F1DC0A0BEB3}" destId="{2D169663-7FC2-4301-99E1-5EE5E6545A46}" srcOrd="4" destOrd="0" presId="urn:microsoft.com/office/officeart/2011/layout/ConvergingText"/>
    <dgm:cxn modelId="{DD4071A6-85B6-46F9-95FF-E58E7DEEBBE0}" type="presParOf" srcId="{D0F20506-B1D3-4601-8694-0F1DC0A0BEB3}" destId="{57480F55-5142-4E73-BE3B-17642DE5447F}" srcOrd="5" destOrd="0" presId="urn:microsoft.com/office/officeart/2011/layout/ConvergingText"/>
    <dgm:cxn modelId="{81609BBD-8BAE-439D-BA95-98BFAB7070C1}" type="presParOf" srcId="{D0F20506-B1D3-4601-8694-0F1DC0A0BEB3}" destId="{B8A7E937-B10A-4F46-90DD-1D251D080466}" srcOrd="6" destOrd="0" presId="urn:microsoft.com/office/officeart/2011/layout/ConvergingText"/>
    <dgm:cxn modelId="{21DC5B08-01E8-4612-8762-09F75729D05D}" type="presParOf" srcId="{D0F20506-B1D3-4601-8694-0F1DC0A0BEB3}" destId="{E1FE3CD8-64F2-4DF9-B488-28E277737DF1}" srcOrd="7" destOrd="0" presId="urn:microsoft.com/office/officeart/2011/layout/ConvergingText"/>
    <dgm:cxn modelId="{4477132D-68A4-4C0C-A63E-27F68A442531}" type="presParOf" srcId="{D0F20506-B1D3-4601-8694-0F1DC0A0BEB3}" destId="{A59682CB-9B29-4769-A799-4D8EC37674A5}" srcOrd="8" destOrd="0" presId="urn:microsoft.com/office/officeart/2011/layout/ConvergingText"/>
    <dgm:cxn modelId="{501AAF32-4DC0-47BF-B524-30B44FB99941}" type="presParOf" srcId="{D0F20506-B1D3-4601-8694-0F1DC0A0BEB3}" destId="{C48AFE76-120D-4CC3-9E64-EB9A93CC38FB}" srcOrd="9" destOrd="0" presId="urn:microsoft.com/office/officeart/2011/layout/ConvergingText"/>
    <dgm:cxn modelId="{AE8B4AA2-0987-4B1F-B79B-33E552BD4A8E}" type="presParOf" srcId="{D0F20506-B1D3-4601-8694-0F1DC0A0BEB3}" destId="{DDB3DC06-367A-401D-BF6F-9135AA548BC0}" srcOrd="10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E639C-580E-481E-8E6E-F7B632FD2D10}">
      <dsp:nvSpPr>
        <dsp:cNvPr id="0" name=""/>
        <dsp:cNvSpPr/>
      </dsp:nvSpPr>
      <dsp:spPr>
        <a:xfrm>
          <a:off x="647181" y="0"/>
          <a:ext cx="5336517" cy="5336517"/>
        </a:xfrm>
        <a:prstGeom prst="rect">
          <a:avLst/>
        </a:prstGeom>
        <a:blipFill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C0A7C6-94B9-4687-A0BF-3B33B4B362D1}">
      <dsp:nvSpPr>
        <dsp:cNvPr id="0" name=""/>
        <dsp:cNvSpPr/>
      </dsp:nvSpPr>
      <dsp:spPr>
        <a:xfrm>
          <a:off x="5800076" y="5152895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D32C1A-6395-41A8-A9A4-C5E0BE1D5ACB}">
      <dsp:nvSpPr>
        <dsp:cNvPr id="0" name=""/>
        <dsp:cNvSpPr/>
      </dsp:nvSpPr>
      <dsp:spPr>
        <a:xfrm>
          <a:off x="6095937" y="0"/>
          <a:ext cx="3244602" cy="324460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8CE0DD-FE89-4AB3-88E3-A75861A7ADD9}">
      <dsp:nvSpPr>
        <dsp:cNvPr id="0" name=""/>
        <dsp:cNvSpPr/>
      </dsp:nvSpPr>
      <dsp:spPr>
        <a:xfrm>
          <a:off x="9019201" y="3060980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577CE-505C-4A98-AE39-C7AA04262DB1}">
      <dsp:nvSpPr>
        <dsp:cNvPr id="0" name=""/>
        <dsp:cNvSpPr/>
      </dsp:nvSpPr>
      <dsp:spPr>
        <a:xfrm>
          <a:off x="9156918" y="3060980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04C011-5FB6-4EC1-B801-2171A091E963}">
      <dsp:nvSpPr>
        <dsp:cNvPr id="0" name=""/>
        <dsp:cNvSpPr/>
      </dsp:nvSpPr>
      <dsp:spPr>
        <a:xfrm>
          <a:off x="7360692" y="3356669"/>
          <a:ext cx="1979848" cy="19798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E4906-F5CF-4B95-B753-BB3D357F574B}">
      <dsp:nvSpPr>
        <dsp:cNvPr id="0" name=""/>
        <dsp:cNvSpPr/>
      </dsp:nvSpPr>
      <dsp:spPr>
        <a:xfrm>
          <a:off x="8950343" y="5152895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3F0F78-457D-4B70-B006-D46F3E99BF34}">
      <dsp:nvSpPr>
        <dsp:cNvPr id="0" name=""/>
        <dsp:cNvSpPr/>
      </dsp:nvSpPr>
      <dsp:spPr>
        <a:xfrm>
          <a:off x="9053631" y="5049608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E421E-5427-46BE-9DBE-34A53BC615E4}">
      <dsp:nvSpPr>
        <dsp:cNvPr id="0" name=""/>
        <dsp:cNvSpPr/>
      </dsp:nvSpPr>
      <dsp:spPr>
        <a:xfrm>
          <a:off x="9156918" y="4946320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D86BF0-2BB5-4196-8307-A943417B43D9}">
      <dsp:nvSpPr>
        <dsp:cNvPr id="0" name=""/>
        <dsp:cNvSpPr/>
      </dsp:nvSpPr>
      <dsp:spPr>
        <a:xfrm>
          <a:off x="6095937" y="4183829"/>
          <a:ext cx="1152687" cy="115268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B0A33-8969-4294-B6CC-A8F577EE59CC}">
      <dsp:nvSpPr>
        <dsp:cNvPr id="0" name=""/>
        <dsp:cNvSpPr/>
      </dsp:nvSpPr>
      <dsp:spPr>
        <a:xfrm>
          <a:off x="6927287" y="5015178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C203B5-2EE3-4C9C-9FC0-9BD9C0F70275}">
      <dsp:nvSpPr>
        <dsp:cNvPr id="0" name=""/>
        <dsp:cNvSpPr/>
      </dsp:nvSpPr>
      <dsp:spPr>
        <a:xfrm>
          <a:off x="7065003" y="5015178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A5829-F2E7-4D8A-97AA-7BA79DAA3C64}">
      <dsp:nvSpPr>
        <dsp:cNvPr id="0" name=""/>
        <dsp:cNvSpPr/>
      </dsp:nvSpPr>
      <dsp:spPr>
        <a:xfrm>
          <a:off x="6927287" y="5152895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73AC0-8322-4878-894A-F253AA31C398}">
      <dsp:nvSpPr>
        <dsp:cNvPr id="0" name=""/>
        <dsp:cNvSpPr/>
      </dsp:nvSpPr>
      <dsp:spPr>
        <a:xfrm>
          <a:off x="7065003" y="5152895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94396-CE60-43A2-974D-69A44F668D99}">
      <dsp:nvSpPr>
        <dsp:cNvPr id="0" name=""/>
        <dsp:cNvSpPr/>
      </dsp:nvSpPr>
      <dsp:spPr>
        <a:xfrm>
          <a:off x="6095937" y="3356669"/>
          <a:ext cx="1152687" cy="709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0A65E-4827-459C-B580-2A1DC61E7D9B}">
      <dsp:nvSpPr>
        <dsp:cNvPr id="0" name=""/>
        <dsp:cNvSpPr/>
      </dsp:nvSpPr>
      <dsp:spPr>
        <a:xfrm>
          <a:off x="6858428" y="3882804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78A7A-D279-4D44-9248-3119A04349BB}">
      <dsp:nvSpPr>
        <dsp:cNvPr id="0" name=""/>
        <dsp:cNvSpPr/>
      </dsp:nvSpPr>
      <dsp:spPr>
        <a:xfrm>
          <a:off x="6961716" y="3779516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98523D-8E60-43E5-8442-FCC85D3BE2B2}">
      <dsp:nvSpPr>
        <dsp:cNvPr id="0" name=""/>
        <dsp:cNvSpPr/>
      </dsp:nvSpPr>
      <dsp:spPr>
        <a:xfrm>
          <a:off x="7065003" y="3676229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03096-8B07-41AF-B85A-92F82D4C98F2}">
      <dsp:nvSpPr>
        <dsp:cNvPr id="0" name=""/>
        <dsp:cNvSpPr/>
      </dsp:nvSpPr>
      <dsp:spPr>
        <a:xfrm>
          <a:off x="6858428" y="3676229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04B72E-8609-4A82-B643-6C56F422A4E7}">
      <dsp:nvSpPr>
        <dsp:cNvPr id="0" name=""/>
        <dsp:cNvSpPr/>
      </dsp:nvSpPr>
      <dsp:spPr>
        <a:xfrm>
          <a:off x="7065003" y="3882804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DD83D-D9A3-4F82-869B-55C24D86729B}">
      <dsp:nvSpPr>
        <dsp:cNvPr id="0" name=""/>
        <dsp:cNvSpPr/>
      </dsp:nvSpPr>
      <dsp:spPr>
        <a:xfrm>
          <a:off x="2342902" y="5491448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ADC6D9-3E61-4DE2-92FB-504F06C38CA4}">
      <dsp:nvSpPr>
        <dsp:cNvPr id="0" name=""/>
        <dsp:cNvSpPr/>
      </dsp:nvSpPr>
      <dsp:spPr>
        <a:xfrm>
          <a:off x="2434713" y="5336517"/>
          <a:ext cx="1170000" cy="401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2434713" y="5336517"/>
        <a:ext cx="1170000" cy="401673"/>
      </dsp:txXfrm>
    </dsp:sp>
    <dsp:sp modelId="{B2ED934D-AC06-4590-80A0-D59739DFFBF4}">
      <dsp:nvSpPr>
        <dsp:cNvPr id="0" name=""/>
        <dsp:cNvSpPr/>
      </dsp:nvSpPr>
      <dsp:spPr>
        <a:xfrm>
          <a:off x="3604713" y="5491448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2C7393-8F07-4163-B427-26D3D9F9BF39}">
      <dsp:nvSpPr>
        <dsp:cNvPr id="0" name=""/>
        <dsp:cNvSpPr/>
      </dsp:nvSpPr>
      <dsp:spPr>
        <a:xfrm>
          <a:off x="3742430" y="5491448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93DD53-C2E3-4D93-B5D8-F768A9C6E2BB}">
      <dsp:nvSpPr>
        <dsp:cNvPr id="0" name=""/>
        <dsp:cNvSpPr/>
      </dsp:nvSpPr>
      <dsp:spPr>
        <a:xfrm>
          <a:off x="3834241" y="5336517"/>
          <a:ext cx="1170000" cy="401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3834241" y="5336517"/>
        <a:ext cx="1170000" cy="401673"/>
      </dsp:txXfrm>
    </dsp:sp>
    <dsp:sp modelId="{ECFC40CC-179D-497F-8836-F40FB05ADEF5}">
      <dsp:nvSpPr>
        <dsp:cNvPr id="0" name=""/>
        <dsp:cNvSpPr/>
      </dsp:nvSpPr>
      <dsp:spPr>
        <a:xfrm>
          <a:off x="5004241" y="5594736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6DC575-B62F-4500-AB8B-7206CF3B446B}">
      <dsp:nvSpPr>
        <dsp:cNvPr id="0" name=""/>
        <dsp:cNvSpPr/>
      </dsp:nvSpPr>
      <dsp:spPr>
        <a:xfrm>
          <a:off x="5107528" y="5491448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1F03AD-C958-46C6-BA6D-8E28557D83C9}">
      <dsp:nvSpPr>
        <dsp:cNvPr id="0" name=""/>
        <dsp:cNvSpPr/>
      </dsp:nvSpPr>
      <dsp:spPr>
        <a:xfrm>
          <a:off x="5210816" y="5388161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6BC75F-399A-477D-89B1-56D438106F74}">
      <dsp:nvSpPr>
        <dsp:cNvPr id="0" name=""/>
        <dsp:cNvSpPr/>
      </dsp:nvSpPr>
      <dsp:spPr>
        <a:xfrm>
          <a:off x="5302627" y="5336517"/>
          <a:ext cx="1170000" cy="401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5302627" y="5336517"/>
        <a:ext cx="1170000" cy="401673"/>
      </dsp:txXfrm>
    </dsp:sp>
    <dsp:sp modelId="{3EAC5FBC-4886-4AD0-A485-A4AD5E7615BF}">
      <dsp:nvSpPr>
        <dsp:cNvPr id="0" name=""/>
        <dsp:cNvSpPr/>
      </dsp:nvSpPr>
      <dsp:spPr>
        <a:xfrm>
          <a:off x="6472627" y="5422590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311AF5-6F5C-45D9-9920-E9BA447E06B7}">
      <dsp:nvSpPr>
        <dsp:cNvPr id="0" name=""/>
        <dsp:cNvSpPr/>
      </dsp:nvSpPr>
      <dsp:spPr>
        <a:xfrm>
          <a:off x="6610343" y="5422590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464DA8-18E0-404B-AB29-F80E415C8CC7}">
      <dsp:nvSpPr>
        <dsp:cNvPr id="0" name=""/>
        <dsp:cNvSpPr/>
      </dsp:nvSpPr>
      <dsp:spPr>
        <a:xfrm>
          <a:off x="6472627" y="5560307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B5152-65AD-4126-A09B-5AE440C4128D}">
      <dsp:nvSpPr>
        <dsp:cNvPr id="0" name=""/>
        <dsp:cNvSpPr/>
      </dsp:nvSpPr>
      <dsp:spPr>
        <a:xfrm>
          <a:off x="6610343" y="5560307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1234A-9142-4C94-96B0-409B47D12888}">
      <dsp:nvSpPr>
        <dsp:cNvPr id="0" name=""/>
        <dsp:cNvSpPr/>
      </dsp:nvSpPr>
      <dsp:spPr>
        <a:xfrm>
          <a:off x="6702154" y="5336517"/>
          <a:ext cx="1170000" cy="401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6702154" y="5336517"/>
        <a:ext cx="1170000" cy="401673"/>
      </dsp:txXfrm>
    </dsp:sp>
    <dsp:sp modelId="{E86D1A13-EA0A-4E30-AF12-9724B309B030}">
      <dsp:nvSpPr>
        <dsp:cNvPr id="0" name=""/>
        <dsp:cNvSpPr/>
      </dsp:nvSpPr>
      <dsp:spPr>
        <a:xfrm>
          <a:off x="7872154" y="5594736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F0665-326A-421C-97BF-6798024D705E}">
      <dsp:nvSpPr>
        <dsp:cNvPr id="0" name=""/>
        <dsp:cNvSpPr/>
      </dsp:nvSpPr>
      <dsp:spPr>
        <a:xfrm>
          <a:off x="7975442" y="5491448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AE68C-8D2B-4554-87D9-C09F3A8AB1BF}">
      <dsp:nvSpPr>
        <dsp:cNvPr id="0" name=""/>
        <dsp:cNvSpPr/>
      </dsp:nvSpPr>
      <dsp:spPr>
        <a:xfrm>
          <a:off x="8078729" y="5388161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3FD04-7D83-49CF-BCD9-900C2631F780}">
      <dsp:nvSpPr>
        <dsp:cNvPr id="0" name=""/>
        <dsp:cNvSpPr/>
      </dsp:nvSpPr>
      <dsp:spPr>
        <a:xfrm>
          <a:off x="7872154" y="5388161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C23BAE-D793-407C-9B5B-AB040466A943}">
      <dsp:nvSpPr>
        <dsp:cNvPr id="0" name=""/>
        <dsp:cNvSpPr/>
      </dsp:nvSpPr>
      <dsp:spPr>
        <a:xfrm>
          <a:off x="8078729" y="5594736"/>
          <a:ext cx="91811" cy="918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10590-30FF-42AD-9807-14C4BC5968F1}">
      <dsp:nvSpPr>
        <dsp:cNvPr id="0" name=""/>
        <dsp:cNvSpPr/>
      </dsp:nvSpPr>
      <dsp:spPr>
        <a:xfrm>
          <a:off x="8170540" y="5336517"/>
          <a:ext cx="1170000" cy="401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8170540" y="5336517"/>
        <a:ext cx="1170000" cy="4016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B8FDE-D282-483C-A79C-66DFA2802D37}">
      <dsp:nvSpPr>
        <dsp:cNvPr id="0" name=""/>
        <dsp:cNvSpPr/>
      </dsp:nvSpPr>
      <dsp:spPr>
        <a:xfrm>
          <a:off x="4976277" y="2658457"/>
          <a:ext cx="244865" cy="2449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81491F-E961-4957-B634-2C097DB8D298}">
      <dsp:nvSpPr>
        <dsp:cNvPr id="0" name=""/>
        <dsp:cNvSpPr/>
      </dsp:nvSpPr>
      <dsp:spPr>
        <a:xfrm>
          <a:off x="4560163" y="2658457"/>
          <a:ext cx="244865" cy="2449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46EA9-64A1-4859-8B5D-6AFA64E5CB95}">
      <dsp:nvSpPr>
        <dsp:cNvPr id="0" name=""/>
        <dsp:cNvSpPr/>
      </dsp:nvSpPr>
      <dsp:spPr>
        <a:xfrm>
          <a:off x="4144048" y="2658457"/>
          <a:ext cx="244865" cy="2449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FC64F-07BF-4C87-812A-A662F8DA45B1}">
      <dsp:nvSpPr>
        <dsp:cNvPr id="0" name=""/>
        <dsp:cNvSpPr/>
      </dsp:nvSpPr>
      <dsp:spPr>
        <a:xfrm>
          <a:off x="3727933" y="2658457"/>
          <a:ext cx="244865" cy="2449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47A506-4778-4680-8880-AF937DC78C0C}">
      <dsp:nvSpPr>
        <dsp:cNvPr id="0" name=""/>
        <dsp:cNvSpPr/>
      </dsp:nvSpPr>
      <dsp:spPr>
        <a:xfrm>
          <a:off x="3311818" y="2658457"/>
          <a:ext cx="244865" cy="2449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79526-8CEE-4AF4-8D31-137B99D0FE89}">
      <dsp:nvSpPr>
        <dsp:cNvPr id="0" name=""/>
        <dsp:cNvSpPr/>
      </dsp:nvSpPr>
      <dsp:spPr>
        <a:xfrm>
          <a:off x="2650316" y="2535983"/>
          <a:ext cx="490253" cy="4898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EFCEBF-E662-41F9-B992-001E7E45A033}">
      <dsp:nvSpPr>
        <dsp:cNvPr id="0" name=""/>
        <dsp:cNvSpPr/>
      </dsp:nvSpPr>
      <dsp:spPr>
        <a:xfrm>
          <a:off x="4576870" y="2152446"/>
          <a:ext cx="244865" cy="2449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4300F-2F80-4E5F-A031-A601764A5E65}">
      <dsp:nvSpPr>
        <dsp:cNvPr id="0" name=""/>
        <dsp:cNvSpPr/>
      </dsp:nvSpPr>
      <dsp:spPr>
        <a:xfrm>
          <a:off x="4576870" y="3168187"/>
          <a:ext cx="244865" cy="2449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B3A60-F07C-41DC-86AD-E1ADFFF8A7BA}">
      <dsp:nvSpPr>
        <dsp:cNvPr id="0" name=""/>
        <dsp:cNvSpPr/>
      </dsp:nvSpPr>
      <dsp:spPr>
        <a:xfrm>
          <a:off x="4795630" y="2372602"/>
          <a:ext cx="244865" cy="2449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B4CAE5-9DE5-4A2A-AB51-E8729C684B12}">
      <dsp:nvSpPr>
        <dsp:cNvPr id="0" name=""/>
        <dsp:cNvSpPr/>
      </dsp:nvSpPr>
      <dsp:spPr>
        <a:xfrm>
          <a:off x="4810249" y="2949271"/>
          <a:ext cx="244865" cy="2449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F159D1-4DB0-4463-BE85-12CD9FCE5291}">
      <dsp:nvSpPr>
        <dsp:cNvPr id="0" name=""/>
        <dsp:cNvSpPr/>
      </dsp:nvSpPr>
      <dsp:spPr>
        <a:xfrm>
          <a:off x="130" y="1541316"/>
          <a:ext cx="2479458" cy="247923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SONNET</a:t>
          </a:r>
        </a:p>
      </dsp:txBody>
      <dsp:txXfrm>
        <a:off x="363238" y="1904391"/>
        <a:ext cx="1753242" cy="1753080"/>
      </dsp:txXfrm>
    </dsp:sp>
    <dsp:sp modelId="{299D489D-100D-47E7-9866-B1467C256617}">
      <dsp:nvSpPr>
        <dsp:cNvPr id="0" name=""/>
        <dsp:cNvSpPr/>
      </dsp:nvSpPr>
      <dsp:spPr>
        <a:xfrm>
          <a:off x="10458340" y="2658457"/>
          <a:ext cx="244865" cy="2449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74267D-89E7-4897-821E-E826A9B33D4D}">
      <dsp:nvSpPr>
        <dsp:cNvPr id="0" name=""/>
        <dsp:cNvSpPr/>
      </dsp:nvSpPr>
      <dsp:spPr>
        <a:xfrm>
          <a:off x="10042226" y="2658457"/>
          <a:ext cx="244865" cy="2449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7A0B2B-EC0C-4E14-915A-36F9FFD47BF5}">
      <dsp:nvSpPr>
        <dsp:cNvPr id="0" name=""/>
        <dsp:cNvSpPr/>
      </dsp:nvSpPr>
      <dsp:spPr>
        <a:xfrm>
          <a:off x="9626111" y="2658457"/>
          <a:ext cx="244865" cy="2449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3FD6AC-9923-43E2-86E3-118855AC7E0A}">
      <dsp:nvSpPr>
        <dsp:cNvPr id="0" name=""/>
        <dsp:cNvSpPr/>
      </dsp:nvSpPr>
      <dsp:spPr>
        <a:xfrm>
          <a:off x="9209996" y="2658457"/>
          <a:ext cx="244865" cy="2449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69663-7FC2-4301-99E1-5EE5E6545A46}">
      <dsp:nvSpPr>
        <dsp:cNvPr id="0" name=""/>
        <dsp:cNvSpPr/>
      </dsp:nvSpPr>
      <dsp:spPr>
        <a:xfrm>
          <a:off x="8793882" y="2658457"/>
          <a:ext cx="244865" cy="2449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80F55-5142-4E73-BE3B-17642DE5447F}">
      <dsp:nvSpPr>
        <dsp:cNvPr id="0" name=""/>
        <dsp:cNvSpPr/>
      </dsp:nvSpPr>
      <dsp:spPr>
        <a:xfrm>
          <a:off x="8132379" y="2535983"/>
          <a:ext cx="490253" cy="4898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A7E937-B10A-4F46-90DD-1D251D080466}">
      <dsp:nvSpPr>
        <dsp:cNvPr id="0" name=""/>
        <dsp:cNvSpPr/>
      </dsp:nvSpPr>
      <dsp:spPr>
        <a:xfrm>
          <a:off x="10058933" y="2152446"/>
          <a:ext cx="244865" cy="2449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E3CD8-64F2-4DF9-B488-28E277737DF1}">
      <dsp:nvSpPr>
        <dsp:cNvPr id="0" name=""/>
        <dsp:cNvSpPr/>
      </dsp:nvSpPr>
      <dsp:spPr>
        <a:xfrm>
          <a:off x="10058933" y="3168187"/>
          <a:ext cx="244865" cy="2449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9682CB-9B29-4769-A799-4D8EC37674A5}">
      <dsp:nvSpPr>
        <dsp:cNvPr id="0" name=""/>
        <dsp:cNvSpPr/>
      </dsp:nvSpPr>
      <dsp:spPr>
        <a:xfrm>
          <a:off x="10277693" y="2372602"/>
          <a:ext cx="244865" cy="2449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AFE76-120D-4CC3-9E64-EB9A93CC38FB}">
      <dsp:nvSpPr>
        <dsp:cNvPr id="0" name=""/>
        <dsp:cNvSpPr/>
      </dsp:nvSpPr>
      <dsp:spPr>
        <a:xfrm>
          <a:off x="10292312" y="2949271"/>
          <a:ext cx="244865" cy="2449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B3DC06-367A-401D-BF6F-9135AA548BC0}">
      <dsp:nvSpPr>
        <dsp:cNvPr id="0" name=""/>
        <dsp:cNvSpPr/>
      </dsp:nvSpPr>
      <dsp:spPr>
        <a:xfrm>
          <a:off x="5482193" y="1541316"/>
          <a:ext cx="2479458" cy="247923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MONOLOGUE POEM</a:t>
          </a:r>
        </a:p>
      </dsp:txBody>
      <dsp:txXfrm>
        <a:off x="5845301" y="1904391"/>
        <a:ext cx="1753242" cy="1753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piralPicture">
  <dgm:title val=""/>
  <dgm:desc val=""/>
  <dgm:catLst>
    <dgm:cat type="picture" pri="4000"/>
    <dgm:cat type="pictureconvert" pri="4000"/>
  </dgm:catLst>
  <dgm:samp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11" srcId="0" destId="1" srcOrd="0" destOrd="0"/>
        <dgm:cxn modelId="12" srcId="0" destId="2" srcOrd="0" destOrd="0"/>
        <dgm:cxn modelId="13" srcId="0" destId="3" srcOrd="0" destOrd="0"/>
        <dgm:cxn modelId="14" srcId="0" destId="4" srcOrd="0" destOrd="0"/>
        <dgm:cxn modelId="15" srcId="0" destId="5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5"/>
      <dgm:dir/>
    </dgm:varLst>
    <dgm:alg type="composite">
      <dgm:param type="ar" val="1.515"/>
    </dgm:alg>
    <dgm:shape xmlns:r="http://schemas.openxmlformats.org/officeDocument/2006/relationships" r:blip="">
      <dgm:adjLst/>
    </dgm:shape>
    <dgm:constrLst>
      <dgm:constr type="w" for="ch" forName="picts" refType="w"/>
      <dgm:constr type="h" for="ch" forName="picts" refType="h" fact="0.93"/>
      <dgm:constr type="b" for="ch" forName="txLine" refType="h"/>
      <dgm:constr type="w" for="ch" forName="txLine" refType="w"/>
      <dgm:constr type="h" for="ch" forName="txLine" refType="h" fact="0.07"/>
      <dgm:constr type="userD" for="des" refType="h" fact="0.016"/>
    </dgm:constrLst>
    <dgm:forEach name="Name1" axis="self" ptType="parTrans">
      <dgm:forEach name="Name2" axis="self" ptType="sibTrans" st="2">
        <dgm:forEach name="imageRepeat" axis="self">
          <dgm:layoutNode name="imageRepeatNode" styleLbl="alignNode1">
            <dgm:alg type="sp"/>
            <dgm:shape xmlns:r="http://schemas.openxmlformats.org/officeDocument/2006/relationships" type="rect" r:blip="" blipPhldr="1">
              <dgm:adjLst/>
            </dgm:shape>
            <dgm:presOf axis="self"/>
          </dgm:layoutNode>
        </dgm:forEach>
      </dgm:forEach>
    </dgm:forEach>
    <dgm:layoutNode name="picts">
      <dgm:alg type="composite"/>
      <dgm:shape xmlns:r="http://schemas.openxmlformats.org/officeDocument/2006/relationships" r:blip="">
        <dgm:adjLst/>
      </dgm:shape>
      <dgm:choose name="Name3">
        <dgm:if name="Name4" func="var" arg="dir" op="equ" val="norm">
          <dgm:constrLst>
            <dgm:constr type="userD"/>
            <dgm:constr type="w" for="ch" forName="space1" refType="h"/>
            <dgm:constr type="h" for="ch" forName="space1" refType="h"/>
            <dgm:constr type="r" for="ch" forName="space2" refType="w"/>
            <dgm:constr type="w" for="ch" forName="space2" refType="h" fact="0.608"/>
            <dgm:constr type="l" for="ch" forName="pictA1"/>
            <dgm:constr type="t" for="ch" forName="pictA1"/>
            <dgm:constr type="w" for="ch" forName="pictA1" refType="h"/>
            <dgm:constr type="h" for="ch" forName="pictA1" refType="h"/>
            <dgm:constr type="l" for="ch" forName="pictB1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r" for="ch" forName="pictA2" refType="w"/>
            <dgm:constr type="t" for="ch" forName="pictA2"/>
            <dgm:constr type="w" for="ch" forName="pictA2" refType="h" fact="0.608"/>
            <dgm:constr type="h" for="ch" forName="pictA2" refType="h" fact="0.608"/>
            <dgm:constr type="r" for="ch" forName="pictB2" refType="w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r" for="ch" forName="pictA3" refType="w"/>
            <dgm:constr type="b" for="ch" forName="pictA3" refType="h"/>
            <dgm:constr type="w" for="ch" forName="pictA3" refType="h" fact="0.371"/>
            <dgm:constr type="h" for="ch" forName="pictA3" refType="h" fact="0.371"/>
            <dgm:constr type="r" for="ch" forName="pictB3" refType="w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l" for="ch" forName="pictA4" refType="l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l" for="ch" forName="pictB4" refType="l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l" for="ch" forName="pictA5" refType="l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l" for="ch" forName="pictB5" refType="l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if>
        <dgm:else name="Name5">
          <dgm:constrLst>
            <dgm:constr type="userD"/>
            <dgm:constr type="w" for="ch" forName="space1" refType="h"/>
            <dgm:constr type="h" for="ch" forName="space1" refType="h"/>
            <dgm:constr type="l" for="ch" forName="space2"/>
            <dgm:constr type="w" for="ch" forName="space2" refType="h" fact="0.608"/>
            <dgm:constr type="r" for="ch" forName="pictA1" refType="w"/>
            <dgm:constr type="t" for="ch" forName="pictA1"/>
            <dgm:constr type="w" for="ch" forName="pictA1" refType="h"/>
            <dgm:constr type="h" for="ch" forName="pictA1" refType="h"/>
            <dgm:constr type="r" for="ch" forName="pictB1" refType="w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l" for="ch" forName="pictA2"/>
            <dgm:constr type="t" for="ch" forName="pictA2"/>
            <dgm:constr type="w" for="ch" forName="pictA2" refType="h" fact="0.608"/>
            <dgm:constr type="h" for="ch" forName="pictA2" refType="h" fact="0.608"/>
            <dgm:constr type="l" for="ch" forName="pictB2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l" for="ch" forName="pictA3"/>
            <dgm:constr type="b" for="ch" forName="pictA3" refType="h"/>
            <dgm:constr type="w" for="ch" forName="pictA3" refType="h" fact="0.371"/>
            <dgm:constr type="h" for="ch" forName="pictA3" refType="h" fact="0.371"/>
            <dgm:constr type="l" for="ch" forName="pictB3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r" for="ch" forName="pictA4" refType="r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r" for="ch" forName="pictB4" refType="r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r" for="ch" forName="pictA5" refType="r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r" for="ch" forName="pictB5" refType="r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else>
      </dgm:choose>
      <dgm:layoutNode name="space1">
        <dgm:alg type="sp"/>
        <dgm:shape xmlns:r="http://schemas.openxmlformats.org/officeDocument/2006/relationships" r:blip="">
          <dgm:adjLst/>
        </dgm:shape>
      </dgm:layoutNode>
      <dgm:layoutNode name="space2">
        <dgm:alg type="sp"/>
        <dgm:shape xmlns:r="http://schemas.openxmlformats.org/officeDocument/2006/relationships" r:blip="">
          <dgm:adjLst/>
        </dgm:shape>
      </dgm:layoutNode>
      <dgm:choose name="Name6">
        <dgm:if name="Name7" axis="ch" ptType="node" func="cnt" op="gte" val="1">
          <dgm:forEach name="Name8" axis="ch" ptType="sibTrans" hideLastTrans="0" cnt="1">
            <dgm:layoutNode name="pictA1">
              <dgm:alg type="sp"/>
              <dgm:shape xmlns:r="http://schemas.openxmlformats.org/officeDocument/2006/relationships" r:blip="">
                <dgm:adjLst/>
              </dgm:shape>
              <dgm:presOf/>
              <dgm:forEach name="Name9" ref="imageRepeat"/>
            </dgm:layoutNode>
            <dgm:layoutNode name="oneDot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11" refType="userD"/>
                <dgm:constr type="h" for="ch" forName="dotPict_11" refType="userD"/>
              </dgm:constrLst>
              <dgm:layoutNode name="dotPict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0">
          <dgm:layoutNode name="pictB1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1">
        <dgm:if name="Name12" axis="ch" ptType="node" func="cnt" op="gte" val="2">
          <dgm:forEach name="Name13" axis="ch" ptType="sibTrans" hideLastTrans="0" st="2" cnt="1">
            <dgm:layoutNode name="pictA2">
              <dgm:alg type="sp"/>
              <dgm:shape xmlns:r="http://schemas.openxmlformats.org/officeDocument/2006/relationships" r:blip="">
                <dgm:adjLst/>
              </dgm:shape>
              <dgm:presOf/>
              <dgm:forEach name="Name14" ref="imageRepeat"/>
            </dgm:layoutNode>
            <dgm:layoutNode name="two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21" refType="userD"/>
                <dgm:constr type="h" for="ch" forName="dotPict_21" refType="userD"/>
                <dgm:constr type="l" for="ch" forName="dotPict_22" refType="userD" fact="1.5"/>
                <dgm:constr type="w" for="ch" forName="dotPict_22" refType="userD"/>
                <dgm:constr type="h" for="ch" forName="dotPict_22" refType="userD"/>
              </dgm:constrLst>
              <dgm:layoutNode name="dotPict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5">
          <dgm:layoutNode name="pictB2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6">
        <dgm:if name="Name17" axis="ch" ptType="node" func="cnt" op="gte" val="3">
          <dgm:forEach name="Name18" axis="ch" ptType="sibTrans" hideLastTrans="0" st="3" cnt="1">
            <dgm:layoutNode name="pictA3">
              <dgm:alg type="sp"/>
              <dgm:shape xmlns:r="http://schemas.openxmlformats.org/officeDocument/2006/relationships" r:blip="">
                <dgm:adjLst/>
              </dgm:shape>
              <dgm:presOf/>
              <dgm:forEach name="Name19" ref="imageRepeat"/>
            </dgm:layoutNode>
            <dgm:layoutNode name="thre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31"/>
                <dgm:constr type="t" for="ch" forName="dotPict_31" refType="userD" fact="2.25"/>
                <dgm:constr type="w" for="ch" forName="dotPict_31" refType="userD"/>
                <dgm:constr type="h" for="ch" forName="dotPict_31" refType="userD"/>
                <dgm:constr type="l" for="ch" forName="dotPict_32" refType="userD" fact="1.125"/>
                <dgm:constr type="t" for="ch" forName="dotPict_32" refType="userD" fact="1.125"/>
                <dgm:constr type="w" for="ch" forName="dotPict_32" refType="userD"/>
                <dgm:constr type="h" for="ch" forName="dotPict_32" refType="userD"/>
                <dgm:constr type="l" for="ch" forName="dotPict_33" refType="userD" fact="2.25"/>
                <dgm:constr type="t" for="ch" forName="dotPict_33"/>
                <dgm:constr type="w" for="ch" forName="dotPict_33" refType="userD"/>
                <dgm:constr type="h" for="ch" forName="dotPict_33" refType="userD"/>
              </dgm:constrLst>
              <dgm:layoutNode name="dotPict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0">
          <dgm:layoutNode name="pictB3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1">
        <dgm:if name="Name22" axis="ch" ptType="node" func="cnt" op="gte" val="4">
          <dgm:forEach name="Name23" axis="ch" ptType="sibTrans" hideLastTrans="0" st="4" cnt="1">
            <dgm:layoutNode name="pictA4">
              <dgm:alg type="sp"/>
              <dgm:shape xmlns:r="http://schemas.openxmlformats.org/officeDocument/2006/relationships" r:blip="">
                <dgm:adjLst/>
              </dgm:shape>
              <dgm:presOf/>
              <dgm:forEach name="Name24" ref="imageRepeat"/>
            </dgm:layoutNode>
            <dgm:layoutNode name="four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41" refType="userD"/>
                <dgm:constr type="h" for="ch" forName="dotPict_41" refType="userD"/>
                <dgm:constr type="l" for="ch" forName="dotPict_42" refType="userD" fact="1.5"/>
                <dgm:constr type="w" for="ch" forName="dotPict_42" refType="userD"/>
                <dgm:constr type="h" for="ch" forName="dotPict_42" refType="userD"/>
                <dgm:constr type="t" for="ch" forName="dotPict_43" refType="userD" fact="1.5"/>
                <dgm:constr type="w" for="ch" forName="dotPict_43" refType="userD"/>
                <dgm:constr type="h" for="ch" forName="dotPict_43" refType="userD"/>
                <dgm:constr type="l" for="ch" forName="dotPict_44" refType="userD" fact="1.5"/>
                <dgm:constr type="t" for="ch" forName="dotPict_44" refType="userD" fact="1.5"/>
                <dgm:constr type="w" for="ch" forName="dotPict_44" refType="userD"/>
                <dgm:constr type="h" for="ch" forName="dotPict_44" refType="userD"/>
              </dgm:constrLst>
              <dgm:layoutNode name="dotPict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5">
          <dgm:layoutNode name="pictB4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6">
        <dgm:if name="Name27" axis="ch" ptType="node" func="cnt" op="gte" val="5">
          <dgm:forEach name="Name28" axis="ch" ptType="sibTrans" hideLastTrans="0" st="5" cnt="1">
            <dgm:layoutNode name="pictA5">
              <dgm:alg type="sp"/>
              <dgm:shape xmlns:r="http://schemas.openxmlformats.org/officeDocument/2006/relationships" r:blip="">
                <dgm:adjLst/>
              </dgm:shape>
              <dgm:presOf/>
              <dgm:forEach name="Name29" ref="imageRepeat"/>
            </dgm:layoutNode>
            <dgm:layoutNode name="fiv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51"/>
                <dgm:constr type="t" for="ch" forName="dotPict_51" refType="userD" fact="2.25"/>
                <dgm:constr type="w" for="ch" forName="dotPict_51" refType="userD"/>
                <dgm:constr type="h" for="ch" forName="dotPict_51" refType="userD"/>
                <dgm:constr type="l" for="ch" forName="dotPict_52" refType="userD" fact="1.125"/>
                <dgm:constr type="t" for="ch" forName="dotPict_52" refType="userD" fact="1.125"/>
                <dgm:constr type="w" for="ch" forName="dotPict_52" refType="userD"/>
                <dgm:constr type="h" for="ch" forName="dotPict_52" refType="userD"/>
                <dgm:constr type="l" for="ch" forName="dotPict_53" refType="userD" fact="2.25"/>
                <dgm:constr type="t" for="ch" forName="dotPict_53"/>
                <dgm:constr type="w" for="ch" forName="dotPict_53" refType="userD"/>
                <dgm:constr type="h" for="ch" forName="dotPict_53" refType="userD"/>
                <dgm:constr type="l" for="ch" forName="dotPict_54"/>
                <dgm:constr type="t" for="ch" forName="dotPict_54"/>
                <dgm:constr type="w" for="ch" forName="dotPict_54" refType="userD"/>
                <dgm:constr type="h" for="ch" forName="dotPict_54" refType="userD"/>
                <dgm:constr type="l" for="ch" forName="dotPict_55" refType="userD" fact="2.25"/>
                <dgm:constr type="t" for="ch" forName="dotPict_55" refType="userD" fact="2.25"/>
                <dgm:constr type="w" for="ch" forName="dotPict_55" refType="userD"/>
                <dgm:constr type="h" for="ch" forName="dotPict_55" refType="userD"/>
              </dgm:constrLst>
              <dgm:layoutNode name="dotPict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30">
          <dgm:layoutNode name="pictB5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</dgm:layoutNode>
    <dgm:layoutNode name="txLine">
      <dgm:choose name="Name31">
        <dgm:if name="Name32" func="var" arg="dir" op="equ" val="norm">
          <dgm:alg type="lin">
            <dgm:param type="horzAlign" val="r"/>
          </dgm:alg>
        </dgm:if>
        <dgm:else name="Name33">
          <dgm:alg type="lin">
            <dgm:param type="horzAlign" val="l"/>
            <dgm:param type="linDir" val="fromR"/>
          </dgm:alg>
        </dgm:else>
      </dgm:choose>
      <dgm:constrLst>
        <dgm:constr type="primFontSz" for="ch" ptType="node" op="equ" val="65"/>
        <dgm:constr type="w" for="ch" ptType="node" refType="primFontSz" refFor="ch" refPtType="node" fact="0.5"/>
        <dgm:constr type="h" for="ch" ptType="node" refType="h"/>
      </dgm:constrLst>
      <dgm:ruleLst>
        <dgm:rule type="primFontSz" for="ch" ptType="node" val="5" fact="NaN" max="NaN"/>
      </dgm:ruleLst>
      <dgm:forEach name="Name34" axis="ch" ptType="node">
        <dgm:choose name="Name35">
          <dgm:if name="Name36" axis="self" ptType="node" func="pos" op="equ" val="1">
            <dgm:layoutNode name="oneDot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11" refType="userD"/>
                <dgm:constr type="h" for="ch" forName="dotTx_11" refType="userD"/>
              </dgm:constrLst>
              <dgm:layoutNode name="dotTx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7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38" axis="self" ptType="node" func="pos" op="equ" val="2">
            <dgm:layoutNode name="two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21" refType="userD"/>
                <dgm:constr type="h" for="ch" forName="dotTx_21" refType="userD"/>
                <dgm:constr type="l" for="ch" forName="dotTx_22" refType="userD" fact="1.5"/>
                <dgm:constr type="w" for="ch" forName="dotTx_22" refType="userD"/>
                <dgm:constr type="h" for="ch" forName="dotTx_22" refType="userD"/>
              </dgm:constrLst>
              <dgm:layoutNode name="dotTx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9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0" axis="self" ptType="node" func="pos" op="equ" val="3">
            <dgm:layoutNode name="thre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31"/>
                <dgm:constr type="t" for="ch" forName="dotTx_31" refType="userD" fact="2.25"/>
                <dgm:constr type="w" for="ch" forName="dotTx_31" refType="userD"/>
                <dgm:constr type="h" for="ch" forName="dotTx_31" refType="userD"/>
                <dgm:constr type="l" for="ch" forName="dotTx_32" refType="userD" fact="1.125"/>
                <dgm:constr type="t" for="ch" forName="dotTx_32" refType="userD" fact="1.125"/>
                <dgm:constr type="w" for="ch" forName="dotTx_32" refType="userD"/>
                <dgm:constr type="h" for="ch" forName="dotTx_32" refType="userD"/>
                <dgm:constr type="l" for="ch" forName="dotTx_33" refType="userD" fact="2.25"/>
                <dgm:constr type="t" for="ch" forName="dotTx_33"/>
                <dgm:constr type="w" for="ch" forName="dotTx_33" refType="userD"/>
                <dgm:constr type="h" for="ch" forName="dotTx_33" refType="userD"/>
              </dgm:constrLst>
              <dgm:layoutNode name="dotTx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1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2" axis="self" ptType="node" func="pos" op="equ" val="4">
            <dgm:layoutNode name="four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41" refType="userD"/>
                <dgm:constr type="h" for="ch" forName="dotTx_41" refType="userD"/>
                <dgm:constr type="l" for="ch" forName="dotTx_42" refType="userD" fact="1.5"/>
                <dgm:constr type="w" for="ch" forName="dotTx_42" refType="userD"/>
                <dgm:constr type="h" for="ch" forName="dotTx_42" refType="userD"/>
                <dgm:constr type="t" for="ch" forName="dotTx_43" refType="userD" fact="1.5"/>
                <dgm:constr type="w" for="ch" forName="dotTx_43" refType="userD"/>
                <dgm:constr type="h" for="ch" forName="dotTx_43" refType="userD"/>
                <dgm:constr type="l" for="ch" forName="dotTx_44" refType="userD" fact="1.5"/>
                <dgm:constr type="t" for="ch" forName="dotTx_44" refType="userD" fact="1.5"/>
                <dgm:constr type="w" for="ch" forName="dotTx_44" refType="userD"/>
                <dgm:constr type="h" for="ch" forName="dotTx_44" refType="userD"/>
              </dgm:constrLst>
              <dgm:layoutNode name="dotTx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3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4" axis="self" ptType="node" func="pos" op="equ" val="5">
            <dgm:layoutNode name="fiv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51"/>
                <dgm:constr type="t" for="ch" forName="dotTx_51" refType="userD" fact="2.25"/>
                <dgm:constr type="w" for="ch" forName="dotTx_51" refType="userD"/>
                <dgm:constr type="h" for="ch" forName="dotTx_51" refType="userD"/>
                <dgm:constr type="l" for="ch" forName="dotTx_52" refType="userD" fact="1.125"/>
                <dgm:constr type="t" for="ch" forName="dotTx_52" refType="userD" fact="1.125"/>
                <dgm:constr type="w" for="ch" forName="dotTx_52" refType="userD"/>
                <dgm:constr type="h" for="ch" forName="dotTx_52" refType="userD"/>
                <dgm:constr type="l" for="ch" forName="dotTx_53" refType="userD" fact="2.25"/>
                <dgm:constr type="t" for="ch" forName="dotTx_53"/>
                <dgm:constr type="w" for="ch" forName="dotTx_53" refType="userD"/>
                <dgm:constr type="h" for="ch" forName="dotTx_53" refType="userD"/>
                <dgm:constr type="l" for="ch" forName="dotTx_54"/>
                <dgm:constr type="t" for="ch" forName="dotTx_54"/>
                <dgm:constr type="w" for="ch" forName="dotTx_54" refType="userD"/>
                <dgm:constr type="h" for="ch" forName="dotTx_54" refType="userD"/>
                <dgm:constr type="l" for="ch" forName="dotTx_55" refType="userD" fact="2.25"/>
                <dgm:constr type="t" for="ch" forName="dotTx_55" refType="userD" fact="2.25"/>
                <dgm:constr type="w" for="ch" forName="dotTx_55" refType="userD"/>
                <dgm:constr type="h" for="ch" forName="dotTx_55" refType="userD"/>
              </dgm:constrLst>
              <dgm:layoutNode name="dotTx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5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else name="Name46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19280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9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39412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7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04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69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46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2798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8293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23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9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730C57B2-93EA-4D05-82F9-97D8A6C0F622}" type="datetimeFigureOut">
              <a:rPr lang="en-US" smtClean="0"/>
              <a:t>04/02/19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FBBEDB10-1937-4BFB-8249-561C2FA7EBD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585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slide" Target="slide6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slide" Target="slide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375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81F5B6-07E8-40DF-BD1F-560532205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4998319"/>
              </p:ext>
            </p:extLst>
          </p:nvPr>
        </p:nvGraphicFramePr>
        <p:xfrm>
          <a:off x="879061" y="450574"/>
          <a:ext cx="9987722" cy="573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3EF6C1A-6EBC-42E7-A516-3A6662F839A6}"/>
              </a:ext>
            </a:extLst>
          </p:cNvPr>
          <p:cNvSpPr txBox="1"/>
          <p:nvPr/>
        </p:nvSpPr>
        <p:spPr>
          <a:xfrm>
            <a:off x="10229861" y="1358348"/>
            <a:ext cx="1538883" cy="4141304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O M E</a:t>
            </a:r>
          </a:p>
        </p:txBody>
      </p:sp>
    </p:spTree>
    <p:extLst>
      <p:ext uri="{BB962C8B-B14F-4D97-AF65-F5344CB8AC3E}">
        <p14:creationId xmlns:p14="http://schemas.microsoft.com/office/powerpoint/2010/main" val="396721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0D12E-383A-444B-9A71-CE2D0FDEF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42773" y="5231782"/>
            <a:ext cx="9612971" cy="2852737"/>
          </a:xfrm>
        </p:spPr>
        <p:txBody>
          <a:bodyPr>
            <a:normAutofit/>
          </a:bodyPr>
          <a:lstStyle/>
          <a:p>
            <a:r>
              <a:rPr lang="en-US" sz="9600" dirty="0"/>
              <a:t>H a I k u</a:t>
            </a:r>
            <a:br>
              <a:rPr lang="en-US" sz="9600" dirty="0"/>
            </a:b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2FD37-F915-4F84-8847-AEB3D5E8D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traffic light in front of a large city&#10;&#10;Description automatically generated">
            <a:extLst>
              <a:ext uri="{FF2B5EF4-FFF2-40B4-BE49-F238E27FC236}">
                <a16:creationId xmlns:a16="http://schemas.microsoft.com/office/drawing/2014/main" id="{DB14FA76-6056-4BF6-95E1-7CF8B3616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626217"/>
            <a:ext cx="6415596" cy="360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33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FA13-67A6-4183-8542-0908ED2DC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" y="685800"/>
            <a:ext cx="4359966" cy="2157884"/>
          </a:xfrm>
        </p:spPr>
        <p:txBody>
          <a:bodyPr/>
          <a:lstStyle/>
          <a:p>
            <a:pPr algn="ctr"/>
            <a:br>
              <a:rPr lang="en-US" sz="8000" b="1" dirty="0"/>
            </a:b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A I K 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C9BBA-6BCC-4BE7-B1CD-1FBB6AC58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3" y="0"/>
            <a:ext cx="6626087" cy="6858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/>
              <a:t>-HOW TO PLAY-</a:t>
            </a:r>
          </a:p>
          <a:p>
            <a:endParaRPr lang="en-US" sz="2800" dirty="0"/>
          </a:p>
          <a:p>
            <a:r>
              <a:rPr lang="en-US" sz="3200" dirty="0"/>
              <a:t>There are 6 groups</a:t>
            </a:r>
          </a:p>
          <a:p>
            <a:r>
              <a:rPr lang="en-US" sz="3200" dirty="0"/>
              <a:t>Each member group must have 3 main words (season and things)</a:t>
            </a:r>
          </a:p>
          <a:p>
            <a:r>
              <a:rPr lang="en-US" sz="3200" dirty="0"/>
              <a:t>Write the main words in the board</a:t>
            </a:r>
          </a:p>
          <a:p>
            <a:r>
              <a:rPr lang="en-US" sz="3200" dirty="0"/>
              <a:t>Other group will make 3 sentences ( 5-7-5 syllables) using the main words in the piece of paper</a:t>
            </a:r>
          </a:p>
          <a:p>
            <a:r>
              <a:rPr lang="en-US" sz="3200" dirty="0"/>
              <a:t>After it is done, read it to everyone</a:t>
            </a:r>
          </a:p>
          <a:p>
            <a:r>
              <a:rPr lang="en-US" sz="3200" dirty="0"/>
              <a:t>Choose the best haiku by voting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B501E-ACA0-4577-A8C0-2EF3D84A4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259" y="2856344"/>
            <a:ext cx="4940079" cy="3315856"/>
          </a:xfrm>
        </p:spPr>
        <p:txBody>
          <a:bodyPr>
            <a:noAutofit/>
          </a:bodyPr>
          <a:lstStyle/>
          <a:p>
            <a:pPr algn="ctr"/>
            <a:r>
              <a:rPr lang="en-US" sz="3300" i="1" dirty="0"/>
              <a:t>Spring morning marvel</a:t>
            </a:r>
          </a:p>
          <a:p>
            <a:pPr algn="ctr"/>
            <a:r>
              <a:rPr lang="en-US" sz="3300" i="1" dirty="0"/>
              <a:t>Lovely nameless little hill</a:t>
            </a:r>
          </a:p>
          <a:p>
            <a:pPr algn="ctr"/>
            <a:r>
              <a:rPr lang="en-US" sz="3300" i="1" dirty="0"/>
              <a:t>On a sea of mist</a:t>
            </a:r>
          </a:p>
          <a:p>
            <a:pPr algn="ctr"/>
            <a:r>
              <a:rPr lang="en-US" sz="3300" i="1" dirty="0"/>
              <a:t>		 - Basho</a:t>
            </a:r>
          </a:p>
        </p:txBody>
      </p:sp>
      <p:pic>
        <p:nvPicPr>
          <p:cNvPr id="6" name="Picture 5">
            <a:hlinkClick r:id="rId2" action="ppaction://hlinksldjump"/>
            <a:extLst>
              <a:ext uri="{FF2B5EF4-FFF2-40B4-BE49-F238E27FC236}">
                <a16:creationId xmlns:a16="http://schemas.microsoft.com/office/drawing/2014/main" id="{85492018-EBAC-4446-91AC-860AC8375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" y="5623560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3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E5C1E-EF73-453C-96F0-C1B59738D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438644"/>
          </a:xfrm>
        </p:spPr>
        <p:txBody>
          <a:bodyPr/>
          <a:lstStyle/>
          <a:p>
            <a:r>
              <a:rPr lang="en-US" dirty="0"/>
              <a:t>Sonnet</a:t>
            </a:r>
            <a:br>
              <a:rPr lang="en-US" dirty="0"/>
            </a:br>
            <a:r>
              <a:rPr lang="en-US" dirty="0"/>
              <a:t>&amp;</a:t>
            </a:r>
            <a:br>
              <a:rPr lang="en-US" dirty="0"/>
            </a:br>
            <a:r>
              <a:rPr lang="en-US" dirty="0"/>
              <a:t>monologue poem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571CDB-3CC1-4ED1-A87F-30A01C744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4367097"/>
            <a:ext cx="6831673" cy="1086237"/>
          </a:xfrm>
        </p:spPr>
        <p:txBody>
          <a:bodyPr/>
          <a:lstStyle/>
          <a:p>
            <a:r>
              <a:rPr lang="en-US" dirty="0"/>
              <a:t>BY : NI PUTU AYU PUSPA YULIANDARI</a:t>
            </a:r>
          </a:p>
        </p:txBody>
      </p:sp>
      <p:pic>
        <p:nvPicPr>
          <p:cNvPr id="4" name="Picture 3">
            <a:hlinkClick r:id="rId2" action="ppaction://hlinksldjump"/>
            <a:extLst>
              <a:ext uri="{FF2B5EF4-FFF2-40B4-BE49-F238E27FC236}">
                <a16:creationId xmlns:a16="http://schemas.microsoft.com/office/drawing/2014/main" id="{8617BC1E-ABEB-4D80-9D7D-9124E42AD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" y="5623560"/>
            <a:ext cx="1097280" cy="1097280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60FD70C2-FBC4-4F39-9008-738231CD84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43" y="5623560"/>
            <a:ext cx="1095569" cy="1097280"/>
          </a:xfrm>
          <a:prstGeom prst="rect">
            <a:avLst/>
          </a:prstGeom>
        </p:spPr>
      </p:pic>
      <p:pic>
        <p:nvPicPr>
          <p:cNvPr id="6" name="Picture 5">
            <a:hlinkClick r:id="rId7" action="ppaction://hlinksldjump"/>
            <a:extLst>
              <a:ext uri="{FF2B5EF4-FFF2-40B4-BE49-F238E27FC236}">
                <a16:creationId xmlns:a16="http://schemas.microsoft.com/office/drawing/2014/main" id="{90EE9B01-887E-4693-AC1C-CE61CD22C7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715" y="5593333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83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2798E-2659-440F-ABB1-F7F6D07E9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D185F-D4A9-4062-93A8-2314A530C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Students are able to differentiate sonnet and dramatic monologue poem based on the features.</a:t>
            </a:r>
          </a:p>
          <a:p>
            <a:r>
              <a:rPr lang="en-US" sz="4000" dirty="0"/>
              <a:t>Students are able to analyze the characteristics of sonnet and dramatic monologue poem properly.</a:t>
            </a:r>
          </a:p>
        </p:txBody>
      </p:sp>
      <p:sp>
        <p:nvSpPr>
          <p:cNvPr id="4" name="Action Button: Return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CC41685-E3EB-47A9-B2D4-4892D86A0CC5}"/>
              </a:ext>
            </a:extLst>
          </p:cNvPr>
          <p:cNvSpPr/>
          <p:nvPr/>
        </p:nvSpPr>
        <p:spPr>
          <a:xfrm>
            <a:off x="10214112" y="5767022"/>
            <a:ext cx="914400" cy="914400"/>
          </a:xfrm>
          <a:prstGeom prst="actionButtonRetur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758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9ED6FE0-9858-4086-B762-CDBE27755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8686777"/>
              </p:ext>
            </p:extLst>
          </p:nvPr>
        </p:nvGraphicFramePr>
        <p:xfrm>
          <a:off x="1130853" y="719666"/>
          <a:ext cx="10703337" cy="5561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hlinkClick r:id="rId7" action="ppaction://hlinksldjump"/>
            <a:extLst>
              <a:ext uri="{FF2B5EF4-FFF2-40B4-BE49-F238E27FC236}">
                <a16:creationId xmlns:a16="http://schemas.microsoft.com/office/drawing/2014/main" id="{9110197E-E522-4E1C-AD9C-6A77240196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" y="5623560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3E423-847C-40AE-BA49-49F43ED48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S O N </a:t>
            </a:r>
            <a:r>
              <a:rPr lang="en-US" sz="9600" dirty="0" err="1"/>
              <a:t>N</a:t>
            </a:r>
            <a:r>
              <a:rPr lang="en-US" sz="9600" dirty="0"/>
              <a:t> E 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F535C-09C9-4921-9607-6F315BBAC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026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B6096-5F1A-4CB0-8F25-70B856DAF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A063D-2624-4BE9-B89F-19BA493A4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One type of poems which has features:</a:t>
            </a:r>
          </a:p>
          <a:p>
            <a:r>
              <a:rPr lang="en-US" sz="3200" dirty="0"/>
              <a:t>14 lines broken down into 4 sections called quatrains</a:t>
            </a:r>
          </a:p>
          <a:p>
            <a:r>
              <a:rPr lang="en-US" sz="3200" dirty="0"/>
              <a:t>A strict rhyme scheme</a:t>
            </a:r>
          </a:p>
          <a:p>
            <a:r>
              <a:rPr lang="en-US" sz="3200" dirty="0"/>
              <a:t>Written in iambic pentameter</a:t>
            </a:r>
          </a:p>
        </p:txBody>
      </p:sp>
    </p:spTree>
    <p:extLst>
      <p:ext uri="{BB962C8B-B14F-4D97-AF65-F5344CB8AC3E}">
        <p14:creationId xmlns:p14="http://schemas.microsoft.com/office/powerpoint/2010/main" val="1596372610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BA7BCB-8586-41BE-834F-3477B52C0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91" y="520148"/>
            <a:ext cx="3569017" cy="457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8E09C0-6832-484C-A93D-E933B9A07B0D}"/>
              </a:ext>
            </a:extLst>
          </p:cNvPr>
          <p:cNvSpPr txBox="1"/>
          <p:nvPr/>
        </p:nvSpPr>
        <p:spPr>
          <a:xfrm>
            <a:off x="1828799" y="5092148"/>
            <a:ext cx="853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William Shakespeare</a:t>
            </a:r>
          </a:p>
          <a:p>
            <a:pPr algn="ctr"/>
            <a:r>
              <a:rPr lang="en-US" sz="2800" dirty="0"/>
              <a:t>(26 April 1564 – 23 April 1616)</a:t>
            </a:r>
          </a:p>
          <a:p>
            <a:pPr algn="ctr"/>
            <a:r>
              <a:rPr lang="en-US" sz="2800" dirty="0"/>
              <a:t>Poet – Playwright – Actor</a:t>
            </a:r>
          </a:p>
        </p:txBody>
      </p:sp>
    </p:spTree>
    <p:extLst>
      <p:ext uri="{BB962C8B-B14F-4D97-AF65-F5344CB8AC3E}">
        <p14:creationId xmlns:p14="http://schemas.microsoft.com/office/powerpoint/2010/main" val="3748838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5E024-02F0-4D04-B25A-B320375A0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44557"/>
            <a:ext cx="9601200" cy="55228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000" dirty="0"/>
              <a:t>ESSENTIAL ENGLISH</a:t>
            </a:r>
          </a:p>
          <a:p>
            <a:pPr marL="0" indent="0" algn="ctr">
              <a:buNone/>
            </a:pPr>
            <a:r>
              <a:rPr lang="en-US" sz="6000" dirty="0"/>
              <a:t>PP 243</a:t>
            </a:r>
          </a:p>
          <a:p>
            <a:pPr marL="0" indent="0" algn="ctr">
              <a:buNone/>
            </a:pPr>
            <a:r>
              <a:rPr lang="en-US" sz="6000" dirty="0"/>
              <a:t>“SONNET XVIII”</a:t>
            </a:r>
          </a:p>
        </p:txBody>
      </p:sp>
    </p:spTree>
    <p:extLst>
      <p:ext uri="{BB962C8B-B14F-4D97-AF65-F5344CB8AC3E}">
        <p14:creationId xmlns:p14="http://schemas.microsoft.com/office/powerpoint/2010/main" val="51741306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DBDD81-6DE6-4121-BD29-743C614AB0C2}"/>
              </a:ext>
            </a:extLst>
          </p:cNvPr>
          <p:cNvSpPr/>
          <p:nvPr/>
        </p:nvSpPr>
        <p:spPr>
          <a:xfrm>
            <a:off x="842568" y="215567"/>
            <a:ext cx="5876284" cy="6398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00" b="1" dirty="0"/>
              <a:t>Sonnet 18: Shall I compare thee to a Summers day?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Shall I compare thee to a Summers day?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Thou art more lovely and more temperate: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Rough winds do shake the darling buds of May,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And Sommers lease hath all too short a date: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Sometime too hot the eye of heaven shines,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And often is his gold complexion </a:t>
            </a:r>
            <a:r>
              <a:rPr lang="en-US" sz="2300" dirty="0" err="1"/>
              <a:t>dimm’d</a:t>
            </a:r>
            <a:r>
              <a:rPr lang="en-US" sz="23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And every faire from faire some-time declines,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By chance, or natures changing course </a:t>
            </a:r>
            <a:r>
              <a:rPr lang="en-US" sz="2300" dirty="0" err="1"/>
              <a:t>untrimm’d</a:t>
            </a:r>
            <a:r>
              <a:rPr lang="en-US" sz="2300" dirty="0"/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F91CD8-3A96-4829-AB2B-42DC7770BD21}"/>
              </a:ext>
            </a:extLst>
          </p:cNvPr>
          <p:cNvSpPr/>
          <p:nvPr/>
        </p:nvSpPr>
        <p:spPr>
          <a:xfrm>
            <a:off x="6718852" y="878176"/>
            <a:ext cx="5473148" cy="5867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300" dirty="0"/>
          </a:p>
          <a:p>
            <a:pPr>
              <a:lnSpc>
                <a:spcPct val="150000"/>
              </a:lnSpc>
            </a:pPr>
            <a:r>
              <a:rPr lang="en-US" sz="2300" dirty="0"/>
              <a:t>But thy eternal Sommer shall not fade,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Nor loose possession of that faire thou </a:t>
            </a:r>
            <a:r>
              <a:rPr lang="en-US" sz="2300" dirty="0" err="1"/>
              <a:t>ow’st</a:t>
            </a:r>
            <a:r>
              <a:rPr lang="en-US" sz="23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Nor shall death brag thou </a:t>
            </a:r>
            <a:r>
              <a:rPr lang="en-US" sz="2300" dirty="0" err="1"/>
              <a:t>wandre’st</a:t>
            </a:r>
            <a:r>
              <a:rPr lang="en-US" sz="2300" dirty="0"/>
              <a:t> in his shade,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When in eternal lines to time thou </a:t>
            </a:r>
            <a:r>
              <a:rPr lang="en-US" sz="2300" dirty="0" err="1"/>
              <a:t>grow’st</a:t>
            </a:r>
            <a:r>
              <a:rPr lang="en-US" sz="23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So long as men can breath or eyes can see,</a:t>
            </a:r>
          </a:p>
          <a:p>
            <a:pPr>
              <a:lnSpc>
                <a:spcPct val="150000"/>
              </a:lnSpc>
            </a:pPr>
            <a:r>
              <a:rPr lang="en-US" sz="2300" dirty="0"/>
              <a:t>So long lives this, and this gives life to thee,</a:t>
            </a:r>
          </a:p>
        </p:txBody>
      </p:sp>
    </p:spTree>
    <p:extLst>
      <p:ext uri="{BB962C8B-B14F-4D97-AF65-F5344CB8AC3E}">
        <p14:creationId xmlns:p14="http://schemas.microsoft.com/office/powerpoint/2010/main" val="154087399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DBDD81-6DE6-4121-BD29-743C614AB0C2}"/>
              </a:ext>
            </a:extLst>
          </p:cNvPr>
          <p:cNvSpPr/>
          <p:nvPr/>
        </p:nvSpPr>
        <p:spPr>
          <a:xfrm>
            <a:off x="842568" y="215567"/>
            <a:ext cx="5876284" cy="6398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00" b="1" dirty="0"/>
              <a:t>Sonnet 18: Shall I compare thee to a Summers day?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FFFF00"/>
                </a:highlight>
              </a:rPr>
              <a:t>Shall I compare thee to a Summers day?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FFFF00"/>
                </a:highlight>
              </a:rPr>
              <a:t>Thou art more lovely and more temperate: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FFFF00"/>
                </a:highlight>
              </a:rPr>
              <a:t>Rough winds do shake the darling buds of May,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FFFF00"/>
                </a:highlight>
              </a:rPr>
              <a:t>And Sommers lease hath all too short a date: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00FF00"/>
                </a:highlight>
              </a:rPr>
              <a:t>Sometime too hot the eye of heaven shines,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00FF00"/>
                </a:highlight>
              </a:rPr>
              <a:t>And often is his gold complexion </a:t>
            </a:r>
            <a:r>
              <a:rPr lang="en-US" sz="2300" dirty="0" err="1">
                <a:highlight>
                  <a:srgbClr val="00FF00"/>
                </a:highlight>
              </a:rPr>
              <a:t>dimm’d</a:t>
            </a:r>
            <a:r>
              <a:rPr lang="en-US" sz="2300" dirty="0">
                <a:highlight>
                  <a:srgbClr val="00FF00"/>
                </a:highlight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00FF00"/>
                </a:highlight>
              </a:rPr>
              <a:t>And every faire from faire some-time declines,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00FF00"/>
                </a:highlight>
              </a:rPr>
              <a:t>By chance, or natures changing course </a:t>
            </a:r>
            <a:r>
              <a:rPr lang="en-US" sz="2300" dirty="0" err="1">
                <a:highlight>
                  <a:srgbClr val="00FF00"/>
                </a:highlight>
              </a:rPr>
              <a:t>untrimm’d</a:t>
            </a:r>
            <a:r>
              <a:rPr lang="en-US" sz="2300" dirty="0">
                <a:highlight>
                  <a:srgbClr val="00FF00"/>
                </a:highlight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F91CD8-3A96-4829-AB2B-42DC7770BD21}"/>
              </a:ext>
            </a:extLst>
          </p:cNvPr>
          <p:cNvSpPr/>
          <p:nvPr/>
        </p:nvSpPr>
        <p:spPr>
          <a:xfrm>
            <a:off x="6718852" y="878176"/>
            <a:ext cx="5473148" cy="5867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300" dirty="0"/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00FFFF"/>
                </a:highlight>
              </a:rPr>
              <a:t>But thy eternal Sommer shall not fade,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00FFFF"/>
                </a:highlight>
              </a:rPr>
              <a:t>Nor loose possession of that faire thou </a:t>
            </a:r>
            <a:r>
              <a:rPr lang="en-US" sz="2300" dirty="0" err="1">
                <a:highlight>
                  <a:srgbClr val="00FFFF"/>
                </a:highlight>
              </a:rPr>
              <a:t>ow’st</a:t>
            </a:r>
            <a:r>
              <a:rPr lang="en-US" sz="2300" dirty="0">
                <a:highlight>
                  <a:srgbClr val="00FFFF"/>
                </a:highlight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00FFFF"/>
                </a:highlight>
              </a:rPr>
              <a:t>Nor shall death brag thou </a:t>
            </a:r>
            <a:r>
              <a:rPr lang="en-US" sz="2300" dirty="0" err="1">
                <a:highlight>
                  <a:srgbClr val="00FFFF"/>
                </a:highlight>
              </a:rPr>
              <a:t>wandre’st</a:t>
            </a:r>
            <a:r>
              <a:rPr lang="en-US" sz="2300" dirty="0">
                <a:highlight>
                  <a:srgbClr val="00FFFF"/>
                </a:highlight>
              </a:rPr>
              <a:t> in his shade,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00FFFF"/>
                </a:highlight>
              </a:rPr>
              <a:t>When in eternal lines to time thou </a:t>
            </a:r>
            <a:r>
              <a:rPr lang="en-US" sz="2300" dirty="0" err="1">
                <a:highlight>
                  <a:srgbClr val="00FFFF"/>
                </a:highlight>
              </a:rPr>
              <a:t>grow’st</a:t>
            </a:r>
            <a:r>
              <a:rPr lang="en-US" sz="2300" dirty="0">
                <a:highlight>
                  <a:srgbClr val="00FFFF"/>
                </a:highlight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FF00FF"/>
                </a:highlight>
              </a:rPr>
              <a:t>So long as men can breath or eyes can see,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highlight>
                  <a:srgbClr val="FF00FF"/>
                </a:highlight>
              </a:rPr>
              <a:t>So long lives this, and this gives life to thee,</a:t>
            </a:r>
          </a:p>
        </p:txBody>
      </p:sp>
    </p:spTree>
    <p:extLst>
      <p:ext uri="{BB962C8B-B14F-4D97-AF65-F5344CB8AC3E}">
        <p14:creationId xmlns:p14="http://schemas.microsoft.com/office/powerpoint/2010/main" val="182061634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DBDD81-6DE6-4121-BD29-743C614AB0C2}"/>
              </a:ext>
            </a:extLst>
          </p:cNvPr>
          <p:cNvSpPr/>
          <p:nvPr/>
        </p:nvSpPr>
        <p:spPr>
          <a:xfrm>
            <a:off x="842568" y="215567"/>
            <a:ext cx="5863033" cy="632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/>
              <a:t>Sonnet 18: Shall I compare thee to a Summers day?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FFFF00"/>
                </a:highlight>
              </a:rPr>
              <a:t>Shall I compare thee to a Summers day?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FFFF00"/>
                </a:highlight>
              </a:rPr>
              <a:t>Thou art more lovely and more temperate: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FFFF00"/>
                </a:highlight>
              </a:rPr>
              <a:t>Rough winds do shake the darling buds of May,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FFFF00"/>
                </a:highlight>
              </a:rPr>
              <a:t>And Sommers lease hath all too short a date: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00FF00"/>
                </a:highlight>
              </a:rPr>
              <a:t>Sometime too hot the eye of heaven shines,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00FF00"/>
                </a:highlight>
              </a:rPr>
              <a:t>And often is his gold complexion </a:t>
            </a:r>
            <a:r>
              <a:rPr lang="en-US" dirty="0" err="1">
                <a:highlight>
                  <a:srgbClr val="00FF00"/>
                </a:highlight>
              </a:rPr>
              <a:t>dimm’d</a:t>
            </a:r>
            <a:r>
              <a:rPr lang="en-US" dirty="0">
                <a:highlight>
                  <a:srgbClr val="00FF00"/>
                </a:highlight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00FF00"/>
                </a:highlight>
              </a:rPr>
              <a:t>And every faire from faire some-time declines,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00FF00"/>
                </a:highlight>
              </a:rPr>
              <a:t>By chance, or natures changing course </a:t>
            </a:r>
            <a:r>
              <a:rPr lang="en-US" dirty="0" err="1">
                <a:highlight>
                  <a:srgbClr val="00FF00"/>
                </a:highlight>
              </a:rPr>
              <a:t>untrimm’d</a:t>
            </a:r>
            <a:r>
              <a:rPr lang="en-US" dirty="0">
                <a:highlight>
                  <a:srgbClr val="00FF00"/>
                </a:highlight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00FFFF"/>
                </a:highlight>
              </a:rPr>
              <a:t>But thy eternal Sommer shall not fade,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00FFFF"/>
                </a:highlight>
              </a:rPr>
              <a:t>Nor loose possession of that faire thou </a:t>
            </a:r>
            <a:r>
              <a:rPr lang="en-US" dirty="0" err="1">
                <a:highlight>
                  <a:srgbClr val="00FFFF"/>
                </a:highlight>
              </a:rPr>
              <a:t>ow’st</a:t>
            </a:r>
            <a:r>
              <a:rPr lang="en-US" dirty="0">
                <a:highlight>
                  <a:srgbClr val="00FFFF"/>
                </a:highlight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00FFFF"/>
                </a:highlight>
              </a:rPr>
              <a:t>Nor shall death brag thou </a:t>
            </a:r>
            <a:r>
              <a:rPr lang="en-US" dirty="0" err="1">
                <a:highlight>
                  <a:srgbClr val="00FFFF"/>
                </a:highlight>
              </a:rPr>
              <a:t>wandre’st</a:t>
            </a:r>
            <a:r>
              <a:rPr lang="en-US" dirty="0">
                <a:highlight>
                  <a:srgbClr val="00FFFF"/>
                </a:highlight>
              </a:rPr>
              <a:t> in his shade,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00FFFF"/>
                </a:highlight>
              </a:rPr>
              <a:t>When in eternal lines to time thou </a:t>
            </a:r>
            <a:r>
              <a:rPr lang="en-US" dirty="0" err="1">
                <a:highlight>
                  <a:srgbClr val="00FFFF"/>
                </a:highlight>
              </a:rPr>
              <a:t>grow’st</a:t>
            </a:r>
            <a:r>
              <a:rPr lang="en-US" dirty="0">
                <a:highlight>
                  <a:srgbClr val="00FFFF"/>
                </a:highlight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FF00FF"/>
                </a:highlight>
              </a:rPr>
              <a:t>So long as men can breath or eyes can see,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highlight>
                  <a:srgbClr val="FF00FF"/>
                </a:highlight>
              </a:rPr>
              <a:t>So long lives this, and this gives life to thee,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CEFCC29E-D029-44FA-A240-F9C9667351E4}"/>
              </a:ext>
            </a:extLst>
          </p:cNvPr>
          <p:cNvSpPr/>
          <p:nvPr/>
        </p:nvSpPr>
        <p:spPr>
          <a:xfrm>
            <a:off x="6149009" y="874644"/>
            <a:ext cx="715617" cy="13782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3A509B61-3D39-458E-A49D-2EA52EB88134}"/>
              </a:ext>
            </a:extLst>
          </p:cNvPr>
          <p:cNvSpPr/>
          <p:nvPr/>
        </p:nvSpPr>
        <p:spPr>
          <a:xfrm>
            <a:off x="6347792" y="2511287"/>
            <a:ext cx="715617" cy="13782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295620A9-FAD6-49BB-B494-B058FAF8219C}"/>
              </a:ext>
            </a:extLst>
          </p:cNvPr>
          <p:cNvSpPr/>
          <p:nvPr/>
        </p:nvSpPr>
        <p:spPr>
          <a:xfrm>
            <a:off x="6069496" y="4147930"/>
            <a:ext cx="715617" cy="13782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D477B1E-45FE-402D-85A0-1E5447ABE23E}"/>
              </a:ext>
            </a:extLst>
          </p:cNvPr>
          <p:cNvSpPr/>
          <p:nvPr/>
        </p:nvSpPr>
        <p:spPr>
          <a:xfrm>
            <a:off x="6069496" y="5784573"/>
            <a:ext cx="715617" cy="68911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84454C-EA62-4C49-AD6D-803D62F271BA}"/>
              </a:ext>
            </a:extLst>
          </p:cNvPr>
          <p:cNvSpPr txBox="1"/>
          <p:nvPr/>
        </p:nvSpPr>
        <p:spPr>
          <a:xfrm>
            <a:off x="7182677" y="1086703"/>
            <a:ext cx="4829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</a:t>
            </a:r>
            <a:r>
              <a:rPr lang="en-US" sz="2800" baseline="30000" dirty="0">
                <a:solidFill>
                  <a:srgbClr val="FF0000"/>
                </a:solidFill>
              </a:rPr>
              <a:t>st</a:t>
            </a:r>
            <a:r>
              <a:rPr lang="en-US" sz="2800" dirty="0">
                <a:solidFill>
                  <a:srgbClr val="FF0000"/>
                </a:solidFill>
              </a:rPr>
              <a:t> quatrain : 4Rhyme ABAB</a:t>
            </a:r>
          </a:p>
          <a:p>
            <a:pPr algn="ctr"/>
            <a:r>
              <a:rPr lang="en-US" sz="2800" dirty="0"/>
              <a:t>States the subject of sonnet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91145-3521-43FD-B2E3-7155508B553B}"/>
              </a:ext>
            </a:extLst>
          </p:cNvPr>
          <p:cNvSpPr txBox="1"/>
          <p:nvPr/>
        </p:nvSpPr>
        <p:spPr>
          <a:xfrm>
            <a:off x="7182677" y="2617316"/>
            <a:ext cx="4638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2</a:t>
            </a:r>
            <a:r>
              <a:rPr lang="en-US" sz="2800" baseline="30000" dirty="0">
                <a:solidFill>
                  <a:srgbClr val="FF0000"/>
                </a:solidFill>
              </a:rPr>
              <a:t>nd</a:t>
            </a:r>
            <a:r>
              <a:rPr lang="en-US" sz="2800" dirty="0">
                <a:solidFill>
                  <a:srgbClr val="FF0000"/>
                </a:solidFill>
              </a:rPr>
              <a:t> quatrain : 4Rhyme CDCD</a:t>
            </a:r>
          </a:p>
          <a:p>
            <a:pPr algn="ctr"/>
            <a:r>
              <a:rPr lang="en-US" sz="2800" dirty="0"/>
              <a:t>Develops the sonnet’s theme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5143E3-444F-41D5-B964-92BDACED021C}"/>
              </a:ext>
            </a:extLst>
          </p:cNvPr>
          <p:cNvSpPr txBox="1"/>
          <p:nvPr/>
        </p:nvSpPr>
        <p:spPr>
          <a:xfrm>
            <a:off x="7182677" y="4147929"/>
            <a:ext cx="48293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3</a:t>
            </a:r>
            <a:r>
              <a:rPr lang="en-US" sz="2800" baseline="30000" dirty="0">
                <a:solidFill>
                  <a:srgbClr val="FF0000"/>
                </a:solidFill>
              </a:rPr>
              <a:t>rd</a:t>
            </a:r>
            <a:r>
              <a:rPr lang="en-US" sz="2800" dirty="0">
                <a:solidFill>
                  <a:srgbClr val="FF0000"/>
                </a:solidFill>
              </a:rPr>
              <a:t> quatrain : 4Rhyme EFEF</a:t>
            </a:r>
            <a:r>
              <a:rPr lang="en-US" sz="2800" dirty="0"/>
              <a:t> rounds off the sonnet’s theme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0E3DA9-31EC-4009-98E8-B05BD4C315C2}"/>
              </a:ext>
            </a:extLst>
          </p:cNvPr>
          <p:cNvSpPr txBox="1"/>
          <p:nvPr/>
        </p:nvSpPr>
        <p:spPr>
          <a:xfrm>
            <a:off x="7182678" y="5473005"/>
            <a:ext cx="48293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4</a:t>
            </a:r>
            <a:r>
              <a:rPr lang="en-US" sz="2800" baseline="30000" dirty="0">
                <a:solidFill>
                  <a:srgbClr val="FF0000"/>
                </a:solidFill>
              </a:rPr>
              <a:t>th </a:t>
            </a:r>
            <a:r>
              <a:rPr lang="en-US" sz="2800" dirty="0">
                <a:solidFill>
                  <a:srgbClr val="FF0000"/>
                </a:solidFill>
              </a:rPr>
              <a:t>quatrain : 4Rhyme GG</a:t>
            </a:r>
            <a:r>
              <a:rPr lang="en-US" sz="2800" dirty="0"/>
              <a:t> serves as a conclusion to the sonnet 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3" name="Picture 12">
            <a:hlinkClick r:id="rId2" action="ppaction://hlinksldjump"/>
            <a:extLst>
              <a:ext uri="{FF2B5EF4-FFF2-40B4-BE49-F238E27FC236}">
                <a16:creationId xmlns:a16="http://schemas.microsoft.com/office/drawing/2014/main" id="{183B6BBA-6681-48F6-973E-6307FA964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16" y="5616862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06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A20CA-2D8A-4EC0-9138-111FFBC13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dirty="0"/>
              <a:t>M o n o l o g u e</a:t>
            </a:r>
            <a:br>
              <a:rPr lang="en-US" sz="8800" dirty="0"/>
            </a:br>
            <a:r>
              <a:rPr lang="en-US" sz="8800" dirty="0"/>
              <a:t>p o e 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783BA-EF0B-4279-AD33-BF1B94DD1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66033"/>
      </p:ext>
    </p:extLst>
  </p:cSld>
  <p:clrMapOvr>
    <a:masterClrMapping/>
  </p:clrMapOvr>
  <p:transition spd="slow"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68EC7-201C-474A-B86F-8B4C945B8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 OF DRAMATIC POETRY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AC5A4-C07B-4141-A581-12A94A925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22783"/>
            <a:ext cx="9601200" cy="4717773"/>
          </a:xfrm>
        </p:spPr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Soliloquy</a:t>
            </a:r>
          </a:p>
          <a:p>
            <a:pPr marL="0" indent="0">
              <a:buNone/>
            </a:pPr>
            <a:r>
              <a:rPr lang="en-US" sz="3200" dirty="0"/>
              <a:t>	Speaks to himself/herself and shows his/her 	ideas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Dramatic Monologue</a:t>
            </a:r>
          </a:p>
          <a:p>
            <a:pPr marL="0" indent="0">
              <a:buNone/>
            </a:pPr>
            <a:r>
              <a:rPr lang="en-US" sz="3200" dirty="0"/>
              <a:t>	Talks to someone else in the play even the 	second character does not say anything. It makes 	the dialogue more believable.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Character Sketch</a:t>
            </a:r>
          </a:p>
          <a:p>
            <a:pPr marL="0" indent="0">
              <a:buNone/>
            </a:pPr>
            <a:r>
              <a:rPr lang="en-US" sz="3200" dirty="0"/>
              <a:t>	Creates emotional connection to the audience</a:t>
            </a:r>
          </a:p>
        </p:txBody>
      </p:sp>
    </p:spTree>
    <p:extLst>
      <p:ext uri="{BB962C8B-B14F-4D97-AF65-F5344CB8AC3E}">
        <p14:creationId xmlns:p14="http://schemas.microsoft.com/office/powerpoint/2010/main" val="28622841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C9E64-B73A-4C90-AD2B-6D904D16D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9844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MONOLOGUE POEM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4BD82-8BA9-4821-987B-80C9A4368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10748"/>
            <a:ext cx="9601200" cy="4929810"/>
          </a:xfrm>
        </p:spPr>
        <p:txBody>
          <a:bodyPr>
            <a:noAutofit/>
          </a:bodyPr>
          <a:lstStyle/>
          <a:p>
            <a:r>
              <a:rPr lang="en-US" sz="3200" dirty="0"/>
              <a:t>Narrates a story</a:t>
            </a:r>
          </a:p>
          <a:p>
            <a:r>
              <a:rPr lang="en-US" sz="3200" dirty="0"/>
              <a:t>Emotions or behavior</a:t>
            </a:r>
          </a:p>
          <a:p>
            <a:r>
              <a:rPr lang="en-US" sz="3200" dirty="0"/>
              <a:t>A set rhyming or meter pattern</a:t>
            </a:r>
          </a:p>
          <a:p>
            <a:r>
              <a:rPr lang="en-US" sz="3200" dirty="0"/>
              <a:t>Typically ends up feeling very rhythmic</a:t>
            </a:r>
          </a:p>
          <a:p>
            <a:r>
              <a:rPr lang="en-US" sz="3200" dirty="0"/>
              <a:t>The speech and actions to depict a scene or plot</a:t>
            </a:r>
          </a:p>
          <a:p>
            <a:r>
              <a:rPr lang="en-US" sz="3200" dirty="0"/>
              <a:t>The point of view of the character</a:t>
            </a:r>
          </a:p>
          <a:p>
            <a:r>
              <a:rPr lang="en-US" sz="3200" dirty="0"/>
              <a:t>Action through Facial expression, gestures, or interaction with other people or things</a:t>
            </a:r>
          </a:p>
          <a:p>
            <a:r>
              <a:rPr lang="en-US" sz="3200" dirty="0"/>
              <a:t>Acting by physical performance, spoken, or sung</a:t>
            </a:r>
          </a:p>
        </p:txBody>
      </p:sp>
    </p:spTree>
    <p:extLst>
      <p:ext uri="{BB962C8B-B14F-4D97-AF65-F5344CB8AC3E}">
        <p14:creationId xmlns:p14="http://schemas.microsoft.com/office/powerpoint/2010/main" val="1034107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CB8C3-8F76-43D9-A25B-AE70AF580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07165"/>
            <a:ext cx="9601200" cy="486023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en-US" sz="6000" dirty="0">
              <a:solidFill>
                <a:srgbClr val="191B0E"/>
              </a:solidFill>
            </a:endParaRPr>
          </a:p>
          <a:p>
            <a:pPr marL="0" lvl="0" indent="0" algn="ctr">
              <a:buNone/>
            </a:pPr>
            <a:r>
              <a:rPr lang="en-US" sz="6000" dirty="0">
                <a:solidFill>
                  <a:srgbClr val="191B0E"/>
                </a:solidFill>
              </a:rPr>
              <a:t>ESSENTIAL ENGLISH</a:t>
            </a:r>
          </a:p>
          <a:p>
            <a:pPr marL="0" lvl="0" indent="0" algn="ctr">
              <a:buNone/>
            </a:pPr>
            <a:r>
              <a:rPr lang="en-US" sz="6000" dirty="0">
                <a:solidFill>
                  <a:srgbClr val="191B0E"/>
                </a:solidFill>
              </a:rPr>
              <a:t>PP 243-245</a:t>
            </a:r>
          </a:p>
          <a:p>
            <a:pPr marL="0" lvl="0" indent="0" algn="ctr">
              <a:buNone/>
            </a:pPr>
            <a:r>
              <a:rPr lang="en-US" sz="6000" dirty="0">
                <a:solidFill>
                  <a:srgbClr val="191B0E"/>
                </a:solidFill>
              </a:rPr>
              <a:t>“LAST DUCHESS”</a:t>
            </a:r>
          </a:p>
          <a:p>
            <a:endParaRPr lang="en-US" dirty="0"/>
          </a:p>
        </p:txBody>
      </p:sp>
      <p:pic>
        <p:nvPicPr>
          <p:cNvPr id="4" name="Picture 3">
            <a:hlinkClick r:id="rId2" action="ppaction://hlinksldjump"/>
            <a:extLst>
              <a:ext uri="{FF2B5EF4-FFF2-40B4-BE49-F238E27FC236}">
                <a16:creationId xmlns:a16="http://schemas.microsoft.com/office/drawing/2014/main" id="{43732D90-ABBC-4DDA-944B-6B8B2EAAD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5540324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23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D43E7-F7DE-4FEC-A29E-07578DD5A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69CC1-2D11-4D20-BB55-D96C765C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E8A7B-E67C-4F9E-934C-1EB2F88F2332}"/>
              </a:ext>
            </a:extLst>
          </p:cNvPr>
          <p:cNvSpPr/>
          <p:nvPr/>
        </p:nvSpPr>
        <p:spPr>
          <a:xfrm>
            <a:off x="1371600" y="982177"/>
            <a:ext cx="9601200" cy="402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endParaRPr lang="en-US" sz="6000" dirty="0">
              <a:solidFill>
                <a:srgbClr val="191B0E"/>
              </a:solidFill>
            </a:endParaRPr>
          </a:p>
          <a:p>
            <a:pPr lvl="0" algn="ctr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r>
              <a:rPr lang="en-US" sz="6000" dirty="0">
                <a:solidFill>
                  <a:srgbClr val="191B0E"/>
                </a:solidFill>
              </a:rPr>
              <a:t>ESSENTIAL ENGLISH</a:t>
            </a:r>
          </a:p>
          <a:p>
            <a:pPr lvl="0" algn="ctr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r>
              <a:rPr lang="en-US" sz="6000" dirty="0">
                <a:solidFill>
                  <a:srgbClr val="191B0E"/>
                </a:solidFill>
              </a:rPr>
              <a:t>PP 250</a:t>
            </a:r>
          </a:p>
          <a:p>
            <a:pPr lvl="0" algn="ctr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</a:pPr>
            <a:r>
              <a:rPr lang="en-US" sz="6000" dirty="0">
                <a:solidFill>
                  <a:srgbClr val="191B0E"/>
                </a:solidFill>
              </a:rPr>
              <a:t>“MARY MAGDALENE”</a:t>
            </a:r>
          </a:p>
        </p:txBody>
      </p:sp>
    </p:spTree>
    <p:extLst>
      <p:ext uri="{BB962C8B-B14F-4D97-AF65-F5344CB8AC3E}">
        <p14:creationId xmlns:p14="http://schemas.microsoft.com/office/powerpoint/2010/main" val="378102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2022</TotalTime>
  <Words>737</Words>
  <Application>Microsoft Office PowerPoint</Application>
  <PresentationFormat>Widescreen</PresentationFormat>
  <Paragraphs>113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Franklin Gothic Book</vt:lpstr>
      <vt:lpstr>Crop</vt:lpstr>
      <vt:lpstr>PowerPoint Presentation</vt:lpstr>
      <vt:lpstr>PowerPoint Presentation</vt:lpstr>
      <vt:lpstr>H a I k u </vt:lpstr>
      <vt:lpstr> H A I K U</vt:lpstr>
      <vt:lpstr>Sonnet &amp; monologue poem</vt:lpstr>
      <vt:lpstr> LEARNING OBJECTIVES</vt:lpstr>
      <vt:lpstr>PowerPoint Presentation</vt:lpstr>
      <vt:lpstr>S O N N E T</vt:lpstr>
      <vt:lpstr>SONNET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 o n o l o g u e p o e m</vt:lpstr>
      <vt:lpstr>FORM OF DRAMATIC POETRY</vt:lpstr>
      <vt:lpstr>MONOLOGUE POEM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Microsoft</cp:lastModifiedBy>
  <cp:revision>55</cp:revision>
  <dcterms:created xsi:type="dcterms:W3CDTF">2019-01-27T01:56:50Z</dcterms:created>
  <dcterms:modified xsi:type="dcterms:W3CDTF">2019-02-04T14:32:37Z</dcterms:modified>
</cp:coreProperties>
</file>