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76" r:id="rId9"/>
    <p:sldId id="277" r:id="rId10"/>
    <p:sldId id="278" r:id="rId11"/>
    <p:sldId id="279" r:id="rId12"/>
    <p:sldId id="280" r:id="rId13"/>
    <p:sldId id="275" r:id="rId14"/>
    <p:sldId id="274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7F52-CCB4-4736-92D9-8668E8FE9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96B02D-4C9E-418B-AA64-81251EBE8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B58AB-6B4E-462F-9D5C-0E8435B85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CBFE9-2AF2-435E-B06E-2489B33EB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0CB56-8D92-49FE-9C88-EB15AF35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1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C3C5F-F5DD-49BC-9B3D-23247CB0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5A5BE-B9C9-409F-AF39-55D3EA81A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B62E5-13E7-4399-9A82-265131676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B25B-97B7-4CE2-90FE-9396E0B94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567D-0C94-4E2F-97F5-7CBD2DC5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9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6A0F-54DC-4919-BE72-3FDE4A015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E8CE4-A636-42A4-BA95-A3B502816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AA66C-42DD-4C77-A7E6-1791C120A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348E-2848-4D55-988E-6700B9E7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670FF-90CB-40AE-A0F6-B6CB0122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8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96CF-2AEB-4567-870C-5BD5A6EF6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477AC-945F-4312-8948-955AF1285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32024-F8EB-4D65-A5CA-5106F9BF3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FEBB8-75F6-408F-B74B-369FC3C4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05BD7-AE37-4B2E-AFD8-1AEBF28D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21643-1D56-42A6-92A1-7C2D7A276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9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EC944-A653-4023-8213-0E21B359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5E0C5-E311-432F-BAB1-C1613B4BC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9E3EB-60E5-4F19-8219-EEDD782F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25EE5-E36F-463E-BC75-961989E00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E086C-F81C-419E-B4D5-132730206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257AD3-48CE-42F7-AF77-6939B35F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359AEF-0A6C-4167-AF68-7DAA7891C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79597-B88F-4E95-B94E-A57395FB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0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397C-8E26-4D68-9AB8-9680BEDA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0BA5C-7FB9-40A3-9CC1-5F7165F62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5036C-CBC9-4A00-90A1-3130EAE2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B4303-7B3D-4D6D-89D9-913444E2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D23350-B97A-47B6-ABF3-3A080A65D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E4BB2-4200-4CC3-A984-9DF2305B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A5A93-9870-4E4F-8F8C-7536D794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D56B-337F-47C8-BF8D-915357677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5413F-EFFA-415D-BD6C-FBAC6A1A6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D51DA-4E02-48D1-BAB6-AEE1F0517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A3C20-694C-43B3-BD11-56D0644B0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18B31-3915-46E8-872E-E133AB1EB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60610-485B-4133-8C4C-CC4426305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4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1013E-DB34-48E4-9632-94C00CCEE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5E7B2B-3A7E-4993-8E7D-A787EA30BC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E3D7A-E630-4E0A-B69B-F1668126C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865FE-6C1B-43C1-A85F-132D0F4FA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87061-52BE-4128-BD70-929D5D6EF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D9367-8393-4C38-854F-1DFAED866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46F4-221E-47EC-9193-E256A805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9A0DFB-3692-47E9-A7C9-C14ED5666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1CE7D-7790-42A4-B6E8-6724AA730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65EFB-5DDF-47E1-BC1B-BDE153C4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7F13D-E9D5-4D0E-B391-0F485742B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F913D5-B873-4166-AD36-D92DCDA190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0781A-4293-4F67-81C8-13A6B5079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0C0CA-BA69-41AF-BBDF-130A3E05E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7194F-4D9F-4001-A209-697CA09BE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13200-2A8E-4F48-BC0C-5FD58694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2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FAE94-F4CE-4364-91A5-82219123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304AF-BD52-4C00-B5F1-344690156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6B565-1BE2-4513-88CB-88A5B7B12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23290-2D9C-4F8C-8937-1A0308A54E41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20BDE-7CA5-48CC-BDF6-8C673C54E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75A6-2CF7-447C-944D-D4A4F44F8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7E1D6-5899-49D9-A345-EA523FBDC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2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49DC2-F5DC-4C55-BCE5-169AEEE2C1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6600" dirty="0"/>
              <a:t>Q U I 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0580D-92BB-4667-8D5E-120BD443C6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: NI PUTU AYU PUSPA YULIANDARI</a:t>
            </a:r>
          </a:p>
        </p:txBody>
      </p:sp>
    </p:spTree>
    <p:extLst>
      <p:ext uri="{BB962C8B-B14F-4D97-AF65-F5344CB8AC3E}">
        <p14:creationId xmlns:p14="http://schemas.microsoft.com/office/powerpoint/2010/main" val="27477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CD0A-7BBC-40F4-813C-D06F555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How To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9944D-EAA9-4494-98DE-B24A9D204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You need a piece of paper and a pen.</a:t>
            </a:r>
          </a:p>
          <a:p>
            <a:r>
              <a:rPr lang="en-US" sz="3600" dirty="0"/>
              <a:t>Write your name and class</a:t>
            </a:r>
          </a:p>
          <a:p>
            <a:r>
              <a:rPr lang="en-US" sz="3600" dirty="0"/>
              <a:t>There are 25 questions.</a:t>
            </a:r>
          </a:p>
          <a:p>
            <a:r>
              <a:rPr lang="en-US" sz="3600" dirty="0"/>
              <a:t>You only have 20 seconds to answer 10 multiple choices, 3 minutes for fill in the blank and 5 minutes for making sentences.</a:t>
            </a:r>
          </a:p>
          <a:p>
            <a:r>
              <a:rPr lang="en-US" sz="3600" dirty="0"/>
              <a:t>Trust yourself and good luck!</a:t>
            </a:r>
          </a:p>
        </p:txBody>
      </p:sp>
    </p:spTree>
    <p:extLst>
      <p:ext uri="{BB962C8B-B14F-4D97-AF65-F5344CB8AC3E}">
        <p14:creationId xmlns:p14="http://schemas.microsoft.com/office/powerpoint/2010/main" val="11493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Tim never goes to the city.</a:t>
            </a:r>
            <a:br>
              <a:rPr lang="en-US" sz="4800" dirty="0"/>
            </a:br>
            <a:r>
              <a:rPr lang="en-US" sz="4800" dirty="0"/>
              <a:t>___ always stays in ___ house.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His / he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 / her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 / his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 / he</a:t>
            </a:r>
          </a:p>
        </p:txBody>
      </p:sp>
      <p:sp>
        <p:nvSpPr>
          <p:cNvPr id="5" name="Star: 5 Points 4">
            <a:hlinkClick r:id="rId2" action="ppaction://hlinksldjump"/>
            <a:extLst>
              <a:ext uri="{FF2B5EF4-FFF2-40B4-BE49-F238E27FC236}">
                <a16:creationId xmlns:a16="http://schemas.microsoft.com/office/drawing/2014/main" id="{7FD231F4-EEC5-49C2-826A-0C9822194AB6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6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I want to give Nana’s book, but ___ never in ___ class.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She / she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She / her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She / his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Her / she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C15E4B57-146F-4F97-AEE5-250791FB74D4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Whatever your problem, family will help ___.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You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Me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Your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90584B06-D13E-49CB-AB3F-9810FADD6EB4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72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The old woman lived alone, with ___ to look after ___.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Someone / her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No one / her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Anyone / her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Everyone / her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2330CEC2-DE72-4BCC-ADA0-15EE979B048D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7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Jack and Jill love me but ___ I love.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Neither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Both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Either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They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54A86548-9FBF-4F50-8B9B-D02718FBC5D3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Surprisingly, he buys ___ for our dinner.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Nothing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Everything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Something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Anything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FEDF9F6B-0325-4620-9F40-D42735E57F40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I saw Joe </a:t>
            </a:r>
            <a:r>
              <a:rPr lang="en-US" sz="4800" dirty="0" err="1"/>
              <a:t>Taslim</a:t>
            </a:r>
            <a:r>
              <a:rPr lang="en-US" sz="4800" dirty="0"/>
              <a:t> ___ plays in Fast Furious.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Whose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Which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7B3039CF-E5D3-4FDC-9C0A-BB01DDF57533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3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The car ___ has gold strips is mine.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Which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B6D9A9C9-7C4C-434A-9832-F2908C8B4225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8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___ will you do after the break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What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Which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When</a:t>
            </a:r>
          </a:p>
        </p:txBody>
      </p:sp>
      <p:sp>
        <p:nvSpPr>
          <p:cNvPr id="10" name="Star: 5 Points 9">
            <a:hlinkClick r:id="rId2" action="ppaction://hlinksldjump"/>
            <a:extLst>
              <a:ext uri="{FF2B5EF4-FFF2-40B4-BE49-F238E27FC236}">
                <a16:creationId xmlns:a16="http://schemas.microsoft.com/office/drawing/2014/main" id="{018443C9-9231-42BB-879F-B44D17B29C9E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9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10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This is a laptop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These are laptops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That is a laptop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Those are laptops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F232A6-24D1-4AE4-9225-F7ACBEFFE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143" y="762442"/>
            <a:ext cx="1280160" cy="1280160"/>
          </a:xfrm>
          <a:prstGeom prst="rect">
            <a:avLst/>
          </a:prstGeom>
        </p:spPr>
      </p:pic>
      <p:pic>
        <p:nvPicPr>
          <p:cNvPr id="11" name="Picture 10" descr="A computer&#10;&#10;Description automatically generated">
            <a:extLst>
              <a:ext uri="{FF2B5EF4-FFF2-40B4-BE49-F238E27FC236}">
                <a16:creationId xmlns:a16="http://schemas.microsoft.com/office/drawing/2014/main" id="{E6E05D83-5CCD-4444-8691-681B92296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7" y="719274"/>
            <a:ext cx="2379918" cy="1828801"/>
          </a:xfrm>
          <a:prstGeom prst="rect">
            <a:avLst/>
          </a:prstGeom>
        </p:spPr>
      </p:pic>
      <p:sp>
        <p:nvSpPr>
          <p:cNvPr id="12" name="Star: 5 Points 11">
            <a:hlinkClick r:id="rId4" action="ppaction://hlinksldjump"/>
            <a:extLst>
              <a:ext uri="{FF2B5EF4-FFF2-40B4-BE49-F238E27FC236}">
                <a16:creationId xmlns:a16="http://schemas.microsoft.com/office/drawing/2014/main" id="{C9A1BE6F-C6A6-44DF-AB3D-087BAAEFADEA}"/>
              </a:ext>
            </a:extLst>
          </p:cNvPr>
          <p:cNvSpPr/>
          <p:nvPr/>
        </p:nvSpPr>
        <p:spPr>
          <a:xfrm>
            <a:off x="228548" y="5663160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9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87EAC-30FE-47F7-AB59-7E9719614007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fill the blank with appropriate pronouns!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8F05E-41D9-4863-B451-CD4EF27D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4000" dirty="0"/>
              <a:t>One day in a spring night, I worked with </a:t>
            </a:r>
            <a:r>
              <a:rPr lang="en-US" sz="4000" dirty="0" err="1"/>
              <a:t>Squidy</a:t>
            </a:r>
            <a:r>
              <a:rPr lang="en-US" sz="4000" dirty="0"/>
              <a:t>. ___ was cleaning my desk. Then he came and told me a story. He told me that ___ years ago, there was an employee ___ died because he did suicide to ___ . After ___ death, there was  rumor in the office. ___ said that he met that employee ___ always brought ___ in his hands. Again, ___ could tell the truth. “Where is the office?” asked me to </a:t>
            </a:r>
            <a:r>
              <a:rPr lang="en-US" sz="4000" dirty="0" err="1"/>
              <a:t>Squidy</a:t>
            </a:r>
            <a:r>
              <a:rPr lang="en-US" sz="4000" dirty="0"/>
              <a:t>. “Do you want to know? It is here!” he replied. “And ___ name is the Hash Slinging Slasher”. </a:t>
            </a:r>
          </a:p>
        </p:txBody>
      </p:sp>
      <p:sp>
        <p:nvSpPr>
          <p:cNvPr id="4" name="Star: 5 Points 3">
            <a:hlinkClick r:id="rId2" action="ppaction://hlinksldjump"/>
            <a:extLst>
              <a:ext uri="{FF2B5EF4-FFF2-40B4-BE49-F238E27FC236}">
                <a16:creationId xmlns:a16="http://schemas.microsoft.com/office/drawing/2014/main" id="{E6E8A523-0466-4282-A491-9B201B10B1D1}"/>
              </a:ext>
            </a:extLst>
          </p:cNvPr>
          <p:cNvSpPr/>
          <p:nvPr/>
        </p:nvSpPr>
        <p:spPr>
          <a:xfrm>
            <a:off x="10840329" y="281048"/>
            <a:ext cx="1026942" cy="984739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3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E01DBF-B528-47E0-8A92-9A5E9557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make a sentence with these words based on your seat!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D54863-065C-487A-90FC-D618FDF6D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LEFT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F7B774-9B3A-4A25-ACFF-957D0466B0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/>
              <a:t>They</a:t>
            </a:r>
          </a:p>
          <a:p>
            <a:pPr marL="0" indent="0">
              <a:buNone/>
            </a:pPr>
            <a:r>
              <a:rPr lang="en-US" sz="4800" dirty="0"/>
              <a:t>Those</a:t>
            </a:r>
          </a:p>
          <a:p>
            <a:pPr marL="0" indent="0">
              <a:buNone/>
            </a:pPr>
            <a:r>
              <a:rPr lang="en-US" sz="4800" dirty="0"/>
              <a:t>Both</a:t>
            </a:r>
          </a:p>
          <a:p>
            <a:pPr marL="0" indent="0">
              <a:buNone/>
            </a:pPr>
            <a:r>
              <a:rPr lang="en-US" sz="4800" dirty="0"/>
              <a:t>That</a:t>
            </a:r>
          </a:p>
          <a:p>
            <a:pPr marL="0" indent="0">
              <a:buNone/>
            </a:pPr>
            <a:r>
              <a:rPr lang="en-US" sz="4800" dirty="0"/>
              <a:t>Whom (?)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C06D34-7BFE-457B-BBF4-3779B2C7E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r"/>
            <a:r>
              <a:rPr lang="en-US" sz="5000" dirty="0"/>
              <a:t>RIGHT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8FDA41-7651-4C38-9A42-4A5B6A78AA4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en-US" sz="4800" dirty="0"/>
              <a:t>We</a:t>
            </a:r>
          </a:p>
          <a:p>
            <a:pPr marL="0" indent="0" algn="r">
              <a:buNone/>
            </a:pPr>
            <a:r>
              <a:rPr lang="en-US" sz="4800" dirty="0"/>
              <a:t>These</a:t>
            </a:r>
          </a:p>
          <a:p>
            <a:pPr marL="0" indent="0" algn="r">
              <a:buNone/>
            </a:pPr>
            <a:r>
              <a:rPr lang="en-US" sz="4800" dirty="0"/>
              <a:t>Either</a:t>
            </a:r>
          </a:p>
          <a:p>
            <a:pPr marL="0" indent="0" algn="r">
              <a:buNone/>
            </a:pPr>
            <a:r>
              <a:rPr lang="en-US" sz="4800" dirty="0"/>
              <a:t>Which</a:t>
            </a:r>
          </a:p>
          <a:p>
            <a:pPr marL="0" indent="0" algn="r">
              <a:buNone/>
            </a:pPr>
            <a:r>
              <a:rPr lang="en-US" sz="4800" dirty="0"/>
              <a:t>Whose (?)</a:t>
            </a:r>
          </a:p>
        </p:txBody>
      </p:sp>
    </p:spTree>
    <p:extLst>
      <p:ext uri="{BB962C8B-B14F-4D97-AF65-F5344CB8AC3E}">
        <p14:creationId xmlns:p14="http://schemas.microsoft.com/office/powerpoint/2010/main" val="2601153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621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Tim never goes to the city.</a:t>
            </a:r>
            <a:br>
              <a:rPr lang="en-US" sz="4800" dirty="0"/>
            </a:br>
            <a:r>
              <a:rPr lang="en-US" sz="4800" dirty="0"/>
              <a:t>___ always stays in ___ house.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His / he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 / her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 / his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 / he</a:t>
            </a:r>
          </a:p>
        </p:txBody>
      </p:sp>
    </p:spTree>
    <p:extLst>
      <p:ext uri="{BB962C8B-B14F-4D97-AF65-F5344CB8AC3E}">
        <p14:creationId xmlns:p14="http://schemas.microsoft.com/office/powerpoint/2010/main" val="3715753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I want to give Nana’s book, but ___ never in ___ class.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She / she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She / her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She / his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Her / she</a:t>
            </a:r>
          </a:p>
        </p:txBody>
      </p:sp>
    </p:spTree>
    <p:extLst>
      <p:ext uri="{BB962C8B-B14F-4D97-AF65-F5344CB8AC3E}">
        <p14:creationId xmlns:p14="http://schemas.microsoft.com/office/powerpoint/2010/main" val="1471651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Whatever your problem, family will help ___.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You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Me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Your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064281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The old woman lived alone, with ___ to look after ___.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Someone / her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No one / her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Anyone / her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Everyone / her</a:t>
            </a:r>
          </a:p>
        </p:txBody>
      </p:sp>
    </p:spTree>
    <p:extLst>
      <p:ext uri="{BB962C8B-B14F-4D97-AF65-F5344CB8AC3E}">
        <p14:creationId xmlns:p14="http://schemas.microsoft.com/office/powerpoint/2010/main" val="4266273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Jack and Jill love me but ___ I love.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Neither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Both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Either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They</a:t>
            </a:r>
          </a:p>
        </p:txBody>
      </p:sp>
    </p:spTree>
    <p:extLst>
      <p:ext uri="{BB962C8B-B14F-4D97-AF65-F5344CB8AC3E}">
        <p14:creationId xmlns:p14="http://schemas.microsoft.com/office/powerpoint/2010/main" val="337866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Surprisingly, he buys ___ for our dinner.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Nothing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Everything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Something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2022347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I saw Joe </a:t>
            </a:r>
            <a:r>
              <a:rPr lang="en-US" sz="4800" dirty="0" err="1"/>
              <a:t>Taslim</a:t>
            </a:r>
            <a:r>
              <a:rPr lang="en-US" sz="4800" dirty="0"/>
              <a:t> ___ plays in Fast Furious.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Whose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Which</a:t>
            </a:r>
          </a:p>
        </p:txBody>
      </p:sp>
    </p:spTree>
    <p:extLst>
      <p:ext uri="{BB962C8B-B14F-4D97-AF65-F5344CB8AC3E}">
        <p14:creationId xmlns:p14="http://schemas.microsoft.com/office/powerpoint/2010/main" val="4287912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The car ___ has gold strips is mine.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Which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</a:t>
            </a:r>
          </a:p>
        </p:txBody>
      </p:sp>
    </p:spTree>
    <p:extLst>
      <p:ext uri="{BB962C8B-B14F-4D97-AF65-F5344CB8AC3E}">
        <p14:creationId xmlns:p14="http://schemas.microsoft.com/office/powerpoint/2010/main" val="1205702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r>
              <a:rPr lang="en-US" sz="4800" dirty="0"/>
              <a:t>___ will you do after the break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Century Gothic" panose="020B0502020202020204" pitchFamily="34" charset="0"/>
              </a:rPr>
              <a:t>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What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Which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When</a:t>
            </a:r>
          </a:p>
        </p:txBody>
      </p:sp>
    </p:spTree>
    <p:extLst>
      <p:ext uri="{BB962C8B-B14F-4D97-AF65-F5344CB8AC3E}">
        <p14:creationId xmlns:p14="http://schemas.microsoft.com/office/powerpoint/2010/main" val="2072472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999E-8DA9-46A1-ADD3-EB1FF12B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097" y="365125"/>
            <a:ext cx="9246704" cy="2537100"/>
          </a:xfrm>
        </p:spPr>
        <p:txBody>
          <a:bodyPr>
            <a:normAutofit/>
          </a:bodyPr>
          <a:lstStyle/>
          <a:p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7255-5C3D-45CE-BB37-4F2AF313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696" y="2902225"/>
            <a:ext cx="8637103" cy="327473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B39735-23E3-43E1-9B26-160109FFD74F}"/>
              </a:ext>
            </a:extLst>
          </p:cNvPr>
          <p:cNvSpPr/>
          <p:nvPr/>
        </p:nvSpPr>
        <p:spPr>
          <a:xfrm>
            <a:off x="228548" y="642350"/>
            <a:ext cx="1732773" cy="169003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10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27033F-5E05-4E8F-B245-0546175404D0}"/>
              </a:ext>
            </a:extLst>
          </p:cNvPr>
          <p:cNvSpPr/>
          <p:nvPr/>
        </p:nvSpPr>
        <p:spPr>
          <a:xfrm>
            <a:off x="2716694" y="2897258"/>
            <a:ext cx="3935897" cy="14195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This is a laptop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57CB5B-F978-4340-8112-605118F0B49A}"/>
              </a:ext>
            </a:extLst>
          </p:cNvPr>
          <p:cNvSpPr/>
          <p:nvPr/>
        </p:nvSpPr>
        <p:spPr>
          <a:xfrm>
            <a:off x="2716693" y="4745937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These are laptops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9F60A4-1CFB-490F-BF03-13F46A50FF94}"/>
              </a:ext>
            </a:extLst>
          </p:cNvPr>
          <p:cNvSpPr/>
          <p:nvPr/>
        </p:nvSpPr>
        <p:spPr>
          <a:xfrm>
            <a:off x="7417902" y="2907192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That is a laptop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13A391F-B1DC-437A-8478-4E0A2B28FA33}"/>
              </a:ext>
            </a:extLst>
          </p:cNvPr>
          <p:cNvSpPr/>
          <p:nvPr/>
        </p:nvSpPr>
        <p:spPr>
          <a:xfrm>
            <a:off x="7417901" y="4767369"/>
            <a:ext cx="3935897" cy="14095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Those are laptops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F232A6-24D1-4AE4-9225-F7ACBEFFE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143" y="762442"/>
            <a:ext cx="1280160" cy="1280160"/>
          </a:xfrm>
          <a:prstGeom prst="rect">
            <a:avLst/>
          </a:prstGeom>
        </p:spPr>
      </p:pic>
      <p:pic>
        <p:nvPicPr>
          <p:cNvPr id="11" name="Picture 10" descr="A computer&#10;&#10;Description automatically generated">
            <a:extLst>
              <a:ext uri="{FF2B5EF4-FFF2-40B4-BE49-F238E27FC236}">
                <a16:creationId xmlns:a16="http://schemas.microsoft.com/office/drawing/2014/main" id="{E6E05D83-5CCD-4444-8691-681B92296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7" y="719274"/>
            <a:ext cx="2379918" cy="18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6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87EAC-30FE-47F7-AB59-7E9719614007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fill the blank with appropriate pronouns!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8F05E-41D9-4863-B451-CD4EF27D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4000" dirty="0"/>
              <a:t>One day in a spring night, I worked with </a:t>
            </a:r>
            <a:r>
              <a:rPr lang="en-US" sz="4000" dirty="0" err="1"/>
              <a:t>Squidy</a:t>
            </a:r>
            <a:r>
              <a:rPr lang="en-US" sz="4000" dirty="0"/>
              <a:t>. </a:t>
            </a:r>
            <a:r>
              <a:rPr lang="en-US" sz="4000" dirty="0">
                <a:highlight>
                  <a:srgbClr val="FFFF00"/>
                </a:highlight>
              </a:rPr>
              <a:t>I</a:t>
            </a:r>
            <a:r>
              <a:rPr lang="en-US" sz="4000" dirty="0"/>
              <a:t> was cleaning my desk. Then he came and told me a story. He told me that </a:t>
            </a:r>
            <a:r>
              <a:rPr lang="en-US" sz="4000" dirty="0">
                <a:highlight>
                  <a:srgbClr val="FFFF00"/>
                </a:highlight>
              </a:rPr>
              <a:t>few</a:t>
            </a:r>
            <a:r>
              <a:rPr lang="en-US" sz="4000" dirty="0"/>
              <a:t> years ago, there was an employee </a:t>
            </a:r>
            <a:r>
              <a:rPr lang="en-US" sz="4000" dirty="0">
                <a:highlight>
                  <a:srgbClr val="FFFF00"/>
                </a:highlight>
              </a:rPr>
              <a:t>who</a:t>
            </a:r>
            <a:r>
              <a:rPr lang="en-US" sz="4000" dirty="0"/>
              <a:t> died because he did suicide to </a:t>
            </a:r>
            <a:r>
              <a:rPr lang="en-US" sz="4000" dirty="0">
                <a:highlight>
                  <a:srgbClr val="FFFF00"/>
                </a:highlight>
              </a:rPr>
              <a:t>himself</a:t>
            </a:r>
            <a:r>
              <a:rPr lang="en-US" sz="4000" dirty="0"/>
              <a:t>. After </a:t>
            </a:r>
            <a:r>
              <a:rPr lang="en-US" sz="4000" dirty="0">
                <a:highlight>
                  <a:srgbClr val="FFFF00"/>
                </a:highlight>
              </a:rPr>
              <a:t>his</a:t>
            </a:r>
            <a:r>
              <a:rPr lang="en-US" sz="4000" dirty="0"/>
              <a:t> death, there was  rumor in the office. </a:t>
            </a:r>
            <a:r>
              <a:rPr lang="en-US" sz="4000" dirty="0">
                <a:highlight>
                  <a:srgbClr val="FFFF00"/>
                </a:highlight>
              </a:rPr>
              <a:t>Someone</a:t>
            </a:r>
            <a:r>
              <a:rPr lang="en-US" sz="4000" dirty="0"/>
              <a:t> said that he met that employee </a:t>
            </a:r>
            <a:r>
              <a:rPr lang="en-US" sz="4000" dirty="0">
                <a:highlight>
                  <a:srgbClr val="FFFF00"/>
                </a:highlight>
              </a:rPr>
              <a:t>who</a:t>
            </a:r>
            <a:r>
              <a:rPr lang="en-US" sz="4000" dirty="0"/>
              <a:t> always brought </a:t>
            </a:r>
            <a:r>
              <a:rPr lang="en-US" sz="4000" dirty="0">
                <a:highlight>
                  <a:srgbClr val="FFFF00"/>
                </a:highlight>
              </a:rPr>
              <a:t>something</a:t>
            </a:r>
            <a:r>
              <a:rPr lang="en-US" sz="4000" dirty="0"/>
              <a:t> in his hands. Again, </a:t>
            </a:r>
            <a:r>
              <a:rPr lang="en-US" sz="4000" dirty="0">
                <a:highlight>
                  <a:srgbClr val="FFFF00"/>
                </a:highlight>
              </a:rPr>
              <a:t>No one </a:t>
            </a:r>
            <a:r>
              <a:rPr lang="en-US" sz="4000" dirty="0"/>
              <a:t>could tell the truth. “Where is the office?” asked me to </a:t>
            </a:r>
            <a:r>
              <a:rPr lang="en-US" sz="4000" dirty="0" err="1"/>
              <a:t>Squidy</a:t>
            </a:r>
            <a:r>
              <a:rPr lang="en-US" sz="4000" dirty="0"/>
              <a:t>. “Do you want to know? It is here!” he replied. “And</a:t>
            </a:r>
            <a:r>
              <a:rPr lang="en-US" sz="4000" dirty="0">
                <a:highlight>
                  <a:srgbClr val="FFFF00"/>
                </a:highlight>
              </a:rPr>
              <a:t> his </a:t>
            </a:r>
            <a:r>
              <a:rPr lang="en-US" sz="4000" dirty="0"/>
              <a:t>name is the Hash Slinging Slasher”. </a:t>
            </a:r>
          </a:p>
        </p:txBody>
      </p:sp>
    </p:spTree>
    <p:extLst>
      <p:ext uri="{BB962C8B-B14F-4D97-AF65-F5344CB8AC3E}">
        <p14:creationId xmlns:p14="http://schemas.microsoft.com/office/powerpoint/2010/main" val="2174582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688</Words>
  <Application>Microsoft Office PowerPoint</Application>
  <PresentationFormat>Widescreen</PresentationFormat>
  <Paragraphs>143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Office Theme</vt:lpstr>
      <vt:lpstr>Q U I Z</vt:lpstr>
      <vt:lpstr>How To Play</vt:lpstr>
      <vt:lpstr>Tim never goes to the city. ___ always stays in ___ house. </vt:lpstr>
      <vt:lpstr>I want to give Nana’s book, but ___ never in ___ class.</vt:lpstr>
      <vt:lpstr>Whatever your problem, family will help ___.</vt:lpstr>
      <vt:lpstr>The old woman lived alone, with ___ to look after ___.</vt:lpstr>
      <vt:lpstr>Jack and Jill love me but ___ I love.</vt:lpstr>
      <vt:lpstr>Surprisingly, he buys ___ for our dinner.</vt:lpstr>
      <vt:lpstr>I saw Joe Taslim ___ plays in Fast Furious.</vt:lpstr>
      <vt:lpstr>The car ___ has gold strips is mine.</vt:lpstr>
      <vt:lpstr>___ will you do after the break time?</vt:lpstr>
      <vt:lpstr>PowerPoint Presentation</vt:lpstr>
      <vt:lpstr>Please fill the blank with appropriate pronouns!</vt:lpstr>
      <vt:lpstr>Please make a sentence with these words based on your seat!</vt:lpstr>
      <vt:lpstr>PowerPoint Presentation</vt:lpstr>
      <vt:lpstr>Tim never goes to the city. ___ always stays in ___ house. </vt:lpstr>
      <vt:lpstr>I want to give Nana’s book, but ___ never in ___ class.</vt:lpstr>
      <vt:lpstr>Whatever your problem, family will help ___.</vt:lpstr>
      <vt:lpstr>The old woman lived alone, with ___ to look after ___.</vt:lpstr>
      <vt:lpstr>Jack and Jill love me but ___ I love.</vt:lpstr>
      <vt:lpstr>Surprisingly, he buys ___ for our dinner.</vt:lpstr>
      <vt:lpstr>I saw Joe Taslim ___ plays in Fast Furious.</vt:lpstr>
      <vt:lpstr>The car ___ has gold strips is mine.</vt:lpstr>
      <vt:lpstr>___ will you do after the break time?</vt:lpstr>
      <vt:lpstr>PowerPoint Presentation</vt:lpstr>
      <vt:lpstr>Please fill the blank with appropriate pronouns!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Microsoft</cp:lastModifiedBy>
  <cp:revision>32</cp:revision>
  <dcterms:created xsi:type="dcterms:W3CDTF">2019-01-31T07:30:14Z</dcterms:created>
  <dcterms:modified xsi:type="dcterms:W3CDTF">2019-02-04T14:34:22Z</dcterms:modified>
</cp:coreProperties>
</file>