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61" r:id="rId2"/>
    <p:sldId id="260" r:id="rId3"/>
    <p:sldId id="258" r:id="rId4"/>
    <p:sldId id="257" r:id="rId5"/>
    <p:sldId id="263" r:id="rId6"/>
    <p:sldId id="264" r:id="rId7"/>
    <p:sldId id="265" r:id="rId8"/>
    <p:sldId id="288" r:id="rId9"/>
    <p:sldId id="290" r:id="rId10"/>
    <p:sldId id="289" r:id="rId11"/>
    <p:sldId id="291" r:id="rId12"/>
    <p:sldId id="292" r:id="rId13"/>
    <p:sldId id="267" r:id="rId14"/>
    <p:sldId id="268" r:id="rId15"/>
    <p:sldId id="293" r:id="rId16"/>
    <p:sldId id="270" r:id="rId17"/>
    <p:sldId id="274" r:id="rId18"/>
    <p:sldId id="295" r:id="rId19"/>
    <p:sldId id="272" r:id="rId20"/>
    <p:sldId id="275" r:id="rId21"/>
    <p:sldId id="284" r:id="rId22"/>
    <p:sldId id="282" r:id="rId23"/>
    <p:sldId id="285" r:id="rId24"/>
    <p:sldId id="296" r:id="rId25"/>
    <p:sldId id="273" r:id="rId26"/>
    <p:sldId id="280" r:id="rId27"/>
    <p:sldId id="287" r:id="rId28"/>
    <p:sldId id="297" r:id="rId29"/>
    <p:sldId id="278" r:id="rId30"/>
    <p:sldId id="279" r:id="rId31"/>
    <p:sldId id="276" r:id="rId32"/>
    <p:sldId id="277" r:id="rId33"/>
    <p:sldId id="299" r:id="rId34"/>
    <p:sldId id="259" r:id="rId35"/>
    <p:sldId id="298" r:id="rId36"/>
    <p:sldId id="300"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diagrams/_rels/data1.xml.rels><?xml version="1.0" encoding="UTF-8" standalone="yes"?>
<Relationships xmlns="http://schemas.openxmlformats.org/package/2006/relationships"><Relationship Id="rId8" Type="http://schemas.openxmlformats.org/officeDocument/2006/relationships/slide" Target="../slides/slide35.xml"/><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slide" Target="../slides/slide3.xml"/><Relationship Id="rId1" Type="http://schemas.openxmlformats.org/officeDocument/2006/relationships/image" Target="../media/image1.png"/><Relationship Id="rId6" Type="http://schemas.openxmlformats.org/officeDocument/2006/relationships/slide" Target="../slides/slide32.xml"/><Relationship Id="rId5" Type="http://schemas.openxmlformats.org/officeDocument/2006/relationships/image" Target="../media/image3.png"/><Relationship Id="rId10" Type="http://schemas.openxmlformats.org/officeDocument/2006/relationships/slide" Target="../slides/slide36.xml"/><Relationship Id="rId4" Type="http://schemas.openxmlformats.org/officeDocument/2006/relationships/slide" Target="../slides/slide8.xml"/><Relationship Id="rId9" Type="http://schemas.openxmlformats.org/officeDocument/2006/relationships/image" Target="../media/image5.png"/></Relationships>
</file>

<file path=ppt/diagrams/_rels/drawing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 Id="rId5" Type="http://schemas.openxmlformats.org/officeDocument/2006/relationships/image" Target="../media/image5.png"/><Relationship Id="rId4" Type="http://schemas.openxmlformats.org/officeDocument/2006/relationships/image" Target="../media/image4.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192F3C7-455A-43A2-BC20-2A9B6831284D}" type="doc">
      <dgm:prSet loTypeId="urn:microsoft.com/office/officeart/2009/3/layout/SpiralPicture" loCatId="picture" qsTypeId="urn:microsoft.com/office/officeart/2005/8/quickstyle/simple1" qsCatId="simple" csTypeId="urn:microsoft.com/office/officeart/2005/8/colors/accent1_2" csCatId="accent1" phldr="1"/>
      <dgm:spPr/>
      <dgm:t>
        <a:bodyPr/>
        <a:lstStyle/>
        <a:p>
          <a:endParaRPr lang="en-US"/>
        </a:p>
      </dgm:t>
    </dgm:pt>
    <dgm:pt modelId="{EAB7E4DD-B234-4254-8635-C6C8FB7275D8}">
      <dgm:prSet/>
      <dgm:spPr/>
      <dgm:t>
        <a:bodyPr/>
        <a:lstStyle/>
        <a:p>
          <a:endParaRPr lang="en-US" dirty="0"/>
        </a:p>
      </dgm:t>
    </dgm:pt>
    <dgm:pt modelId="{1BE7CF95-D488-49E0-9FEE-44202A9C9CC9}" type="parTrans" cxnId="{8E44059F-87EB-4A94-95E8-1B88CA726ADA}">
      <dgm:prSet/>
      <dgm:spPr/>
      <dgm:t>
        <a:bodyPr/>
        <a:lstStyle/>
        <a:p>
          <a:endParaRPr lang="en-US"/>
        </a:p>
      </dgm:t>
    </dgm:pt>
    <dgm:pt modelId="{49166485-55DB-4A46-AEF4-5F4218F17F58}" type="sibTrans" cxnId="{8E44059F-87EB-4A94-95E8-1B88CA726ADA}">
      <dgm:prSet/>
      <dgm:spPr>
        <a:blipFill>
          <a:blip xmlns:r="http://schemas.openxmlformats.org/officeDocument/2006/relationships" r:embed="rId1">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a:blipFill>
      </dgm:spPr>
      <dgm:t>
        <a:bodyPr/>
        <a:lstStyle/>
        <a:p>
          <a:endParaRPr lang="en-US"/>
        </a:p>
      </dgm:t>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2F14DFBB-C504-4077-97A8-524662CDAAE1}">
      <dgm:prSet/>
      <dgm:spPr/>
      <dgm:t>
        <a:bodyPr/>
        <a:lstStyle/>
        <a:p>
          <a:endParaRPr lang="en-US"/>
        </a:p>
      </dgm:t>
    </dgm:pt>
    <dgm:pt modelId="{A1A7291C-D942-4B2C-9F70-B42BA2E0BEC7}" type="parTrans" cxnId="{8A5ACD5F-50FB-48B1-B438-375487CFE934}">
      <dgm:prSet/>
      <dgm:spPr/>
      <dgm:t>
        <a:bodyPr/>
        <a:lstStyle/>
        <a:p>
          <a:endParaRPr lang="en-US"/>
        </a:p>
      </dgm:t>
    </dgm:pt>
    <dgm:pt modelId="{DECDA82B-5AB7-4BFE-B708-1FFC634DF7D8}" type="sibTrans" cxnId="{8A5ACD5F-50FB-48B1-B438-375487CFE934}">
      <dgm:prSet/>
      <dgm:spPr>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dgm:spPr>
      <dgm:t>
        <a:bodyPr/>
        <a:lstStyle/>
        <a:p>
          <a:endParaRPr lang="en-US"/>
        </a:p>
      </dgm:t>
      <dgm:extLst>
        <a:ext uri="{E40237B7-FDA0-4F09-8148-C483321AD2D9}">
          <dgm14:cNvPr xmlns:dgm14="http://schemas.microsoft.com/office/drawing/2010/diagram" id="0" name="">
            <a:hlinkClick xmlns:r="http://schemas.openxmlformats.org/officeDocument/2006/relationships" r:id="rId4" action="ppaction://hlinksldjump"/>
          </dgm14:cNvPr>
        </a:ext>
      </dgm:extLst>
    </dgm:pt>
    <dgm:pt modelId="{0924C41D-9ED7-4B55-A11F-CD4FEA8A212A}">
      <dgm:prSet/>
      <dgm:spPr/>
      <dgm:t>
        <a:bodyPr/>
        <a:lstStyle/>
        <a:p>
          <a:endParaRPr lang="en-US"/>
        </a:p>
      </dgm:t>
    </dgm:pt>
    <dgm:pt modelId="{9727BA9B-B1C9-4ABF-9B7D-7530192D5FCB}" type="parTrans" cxnId="{4CC2E4CF-3DC8-4E9C-B847-D46DE55A1383}">
      <dgm:prSet/>
      <dgm:spPr/>
      <dgm:t>
        <a:bodyPr/>
        <a:lstStyle/>
        <a:p>
          <a:endParaRPr lang="en-US"/>
        </a:p>
      </dgm:t>
    </dgm:pt>
    <dgm:pt modelId="{9552B47A-0438-4DBF-8BF3-3B6DEBB51CEF}" type="sibTrans" cxnId="{4CC2E4CF-3DC8-4E9C-B847-D46DE55A1383}">
      <dgm:prSet/>
      <dgm:spPr>
        <a:blipFill>
          <a:blip xmlns:r="http://schemas.openxmlformats.org/officeDocument/2006/relationships" r:embed="rId5">
            <a:extLst>
              <a:ext uri="{28A0092B-C50C-407E-A947-70E740481C1C}">
                <a14:useLocalDpi xmlns:a14="http://schemas.microsoft.com/office/drawing/2010/main" val="0"/>
              </a:ext>
            </a:extLst>
          </a:blip>
          <a:srcRect/>
          <a:stretch>
            <a:fillRect/>
          </a:stretch>
        </a:blipFill>
      </dgm:spPr>
      <dgm:t>
        <a:bodyPr/>
        <a:lstStyle/>
        <a:p>
          <a:endParaRPr lang="en-US"/>
        </a:p>
      </dgm:t>
      <dgm:extLst>
        <a:ext uri="{E40237B7-FDA0-4F09-8148-C483321AD2D9}">
          <dgm14:cNvPr xmlns:dgm14="http://schemas.microsoft.com/office/drawing/2010/diagram" id="0" name="">
            <a:hlinkClick xmlns:r="http://schemas.openxmlformats.org/officeDocument/2006/relationships" r:id="rId6" action="ppaction://hlinksldjump"/>
          </dgm14:cNvPr>
        </a:ext>
      </dgm:extLst>
    </dgm:pt>
    <dgm:pt modelId="{F2AE69A7-9210-41F3-ADA9-C198D8DFE41F}">
      <dgm:prSet/>
      <dgm:spPr/>
      <dgm:t>
        <a:bodyPr/>
        <a:lstStyle/>
        <a:p>
          <a:endParaRPr lang="en-US"/>
        </a:p>
      </dgm:t>
    </dgm:pt>
    <dgm:pt modelId="{F367A498-C67A-4DF5-A664-12AB84D2AB86}" type="parTrans" cxnId="{56F0110F-5732-4C1B-95C8-657F609DFE9A}">
      <dgm:prSet/>
      <dgm:spPr/>
      <dgm:t>
        <a:bodyPr/>
        <a:lstStyle/>
        <a:p>
          <a:endParaRPr lang="en-US"/>
        </a:p>
      </dgm:t>
    </dgm:pt>
    <dgm:pt modelId="{C9B90D3D-6340-49BE-AD72-70F38E0D864F}" type="sibTrans" cxnId="{56F0110F-5732-4C1B-95C8-657F609DFE9A}">
      <dgm:prSet/>
      <dgm:spPr>
        <a:blipFill>
          <a:blip xmlns:r="http://schemas.openxmlformats.org/officeDocument/2006/relationships" r:embed="rId7">
            <a:extLst>
              <a:ext uri="{28A0092B-C50C-407E-A947-70E740481C1C}">
                <a14:useLocalDpi xmlns:a14="http://schemas.microsoft.com/office/drawing/2010/main" val="0"/>
              </a:ext>
            </a:extLst>
          </a:blip>
          <a:srcRect/>
          <a:stretch>
            <a:fillRect/>
          </a:stretch>
        </a:blipFill>
      </dgm:spPr>
      <dgm:t>
        <a:bodyPr/>
        <a:lstStyle/>
        <a:p>
          <a:endParaRPr lang="en-US"/>
        </a:p>
      </dgm:t>
      <dgm:extLst>
        <a:ext uri="{E40237B7-FDA0-4F09-8148-C483321AD2D9}">
          <dgm14:cNvPr xmlns:dgm14="http://schemas.microsoft.com/office/drawing/2010/diagram" id="0" name="">
            <a:hlinkClick xmlns:r="http://schemas.openxmlformats.org/officeDocument/2006/relationships" r:id="rId8" action="ppaction://hlinksldjump"/>
          </dgm14:cNvPr>
        </a:ext>
      </dgm:extLst>
    </dgm:pt>
    <dgm:pt modelId="{A72F90F5-6096-4922-BE7E-C228EB2B8EAC}">
      <dgm:prSet/>
      <dgm:spPr/>
      <dgm:t>
        <a:bodyPr/>
        <a:lstStyle/>
        <a:p>
          <a:endParaRPr lang="en-US" dirty="0"/>
        </a:p>
      </dgm:t>
    </dgm:pt>
    <dgm:pt modelId="{2A661518-E8D8-477F-9D8C-5F84C0AB599C}" type="sibTrans" cxnId="{8A64A889-60FF-47A7-8ABA-A53CF96DC16B}">
      <dgm:prSet/>
      <dgm:spPr>
        <a:blipFill>
          <a:blip xmlns:r="http://schemas.openxmlformats.org/officeDocument/2006/relationships" r:embed="rId9">
            <a:extLst>
              <a:ext uri="{28A0092B-C50C-407E-A947-70E740481C1C}">
                <a14:useLocalDpi xmlns:a14="http://schemas.microsoft.com/office/drawing/2010/main" val="0"/>
              </a:ext>
            </a:extLst>
          </a:blip>
          <a:srcRect/>
          <a:stretch>
            <a:fillRect t="-31000" b="-31000"/>
          </a:stretch>
        </a:blipFill>
      </dgm:spPr>
      <dgm:t>
        <a:bodyPr/>
        <a:lstStyle/>
        <a:p>
          <a:endParaRPr lang="en-US"/>
        </a:p>
      </dgm:t>
      <dgm:extLst>
        <a:ext uri="{E40237B7-FDA0-4F09-8148-C483321AD2D9}">
          <dgm14:cNvPr xmlns:dgm14="http://schemas.microsoft.com/office/drawing/2010/diagram" id="0" name="">
            <a:hlinkClick xmlns:r="http://schemas.openxmlformats.org/officeDocument/2006/relationships" r:id="rId10" action="ppaction://hlinksldjump"/>
          </dgm14:cNvPr>
        </a:ext>
      </dgm:extLst>
    </dgm:pt>
    <dgm:pt modelId="{AD07DD47-F300-4CC8-BD86-47C936099726}" type="parTrans" cxnId="{8A64A889-60FF-47A7-8ABA-A53CF96DC16B}">
      <dgm:prSet/>
      <dgm:spPr/>
      <dgm:t>
        <a:bodyPr/>
        <a:lstStyle/>
        <a:p>
          <a:endParaRPr lang="en-US"/>
        </a:p>
      </dgm:t>
    </dgm:pt>
    <dgm:pt modelId="{527ED7A0-2446-4EFC-88DA-5CD563091A6F}" type="pres">
      <dgm:prSet presAssocID="{8192F3C7-455A-43A2-BC20-2A9B6831284D}" presName="Name0" presStyleCnt="0">
        <dgm:presLayoutVars>
          <dgm:chMax val="5"/>
          <dgm:dir/>
        </dgm:presLayoutVars>
      </dgm:prSet>
      <dgm:spPr/>
    </dgm:pt>
    <dgm:pt modelId="{3CFB0E7C-87EA-4877-A0FB-48F558A7D7E2}" type="pres">
      <dgm:prSet presAssocID="{8192F3C7-455A-43A2-BC20-2A9B6831284D}" presName="picts" presStyleCnt="0"/>
      <dgm:spPr/>
    </dgm:pt>
    <dgm:pt modelId="{2B7808F6-E798-46EC-9381-B6459D8CA7E4}" type="pres">
      <dgm:prSet presAssocID="{8192F3C7-455A-43A2-BC20-2A9B6831284D}" presName="space1" presStyleCnt="0"/>
      <dgm:spPr/>
    </dgm:pt>
    <dgm:pt modelId="{6A196122-447B-48F0-A6A3-14FD3E75CCE5}" type="pres">
      <dgm:prSet presAssocID="{8192F3C7-455A-43A2-BC20-2A9B6831284D}" presName="space2" presStyleCnt="0"/>
      <dgm:spPr/>
    </dgm:pt>
    <dgm:pt modelId="{687217F3-A44F-4625-B21C-BAE875F6B216}" type="pres">
      <dgm:prSet presAssocID="{49166485-55DB-4A46-AEF4-5F4218F17F58}" presName="pictA1" presStyleCnt="0"/>
      <dgm:spPr/>
    </dgm:pt>
    <dgm:pt modelId="{069E639C-580E-481E-8E6E-F7B632FD2D10}" type="pres">
      <dgm:prSet presAssocID="{49166485-55DB-4A46-AEF4-5F4218F17F58}" presName="imageRepeatNode" presStyleLbl="alignNode1" presStyleIdx="0" presStyleCnt="5"/>
      <dgm:spPr/>
    </dgm:pt>
    <dgm:pt modelId="{CFB5C2C1-6234-4D28-B1CA-EF987C760B72}" type="pres">
      <dgm:prSet presAssocID="{49166485-55DB-4A46-AEF4-5F4218F17F58}" presName="oneDotPict" presStyleCnt="0"/>
      <dgm:spPr/>
    </dgm:pt>
    <dgm:pt modelId="{39C0A7C6-94B9-4687-A0BF-3B33B4B362D1}" type="pres">
      <dgm:prSet presAssocID="{49166485-55DB-4A46-AEF4-5F4218F17F58}" presName="dotPict_11" presStyleLbl="solidFgAcc1" presStyleIdx="0" presStyleCnt="30"/>
      <dgm:spPr/>
    </dgm:pt>
    <dgm:pt modelId="{A52A550B-0EED-42B7-A750-3905B92A21E5}" type="pres">
      <dgm:prSet presAssocID="{DECDA82B-5AB7-4BFE-B708-1FFC634DF7D8}" presName="pictA2" presStyleCnt="0"/>
      <dgm:spPr/>
    </dgm:pt>
    <dgm:pt modelId="{6AD32C1A-6395-41A8-A9A4-C5E0BE1D5ACB}" type="pres">
      <dgm:prSet presAssocID="{DECDA82B-5AB7-4BFE-B708-1FFC634DF7D8}" presName="imageRepeatNode" presStyleLbl="alignNode1" presStyleIdx="1" presStyleCnt="5"/>
      <dgm:spPr/>
    </dgm:pt>
    <dgm:pt modelId="{BDA25DA1-484F-4D72-BE20-76937C03BD86}" type="pres">
      <dgm:prSet presAssocID="{DECDA82B-5AB7-4BFE-B708-1FFC634DF7D8}" presName="twoDotsPict" presStyleCnt="0"/>
      <dgm:spPr/>
    </dgm:pt>
    <dgm:pt modelId="{688CE0DD-FE89-4AB3-88E3-A75861A7ADD9}" type="pres">
      <dgm:prSet presAssocID="{DECDA82B-5AB7-4BFE-B708-1FFC634DF7D8}" presName="dotPict_21" presStyleLbl="solidFgAcc1" presStyleIdx="1" presStyleCnt="30"/>
      <dgm:spPr/>
    </dgm:pt>
    <dgm:pt modelId="{697577CE-505C-4A98-AE39-C7AA04262DB1}" type="pres">
      <dgm:prSet presAssocID="{DECDA82B-5AB7-4BFE-B708-1FFC634DF7D8}" presName="dotPict_22" presStyleLbl="solidFgAcc1" presStyleIdx="2" presStyleCnt="30"/>
      <dgm:spPr/>
    </dgm:pt>
    <dgm:pt modelId="{06007237-123E-4284-8238-40C5943671E7}" type="pres">
      <dgm:prSet presAssocID="{9552B47A-0438-4DBF-8BF3-3B6DEBB51CEF}" presName="pictA3" presStyleCnt="0"/>
      <dgm:spPr/>
    </dgm:pt>
    <dgm:pt modelId="{9304C011-5FB6-4EC1-B801-2171A091E963}" type="pres">
      <dgm:prSet presAssocID="{9552B47A-0438-4DBF-8BF3-3B6DEBB51CEF}" presName="imageRepeatNode" presStyleLbl="alignNode1" presStyleIdx="2" presStyleCnt="5"/>
      <dgm:spPr/>
    </dgm:pt>
    <dgm:pt modelId="{7AC0B7F4-DBB7-4E34-BB65-CF22BD57CDD2}" type="pres">
      <dgm:prSet presAssocID="{9552B47A-0438-4DBF-8BF3-3B6DEBB51CEF}" presName="threeDotsPict" presStyleCnt="0"/>
      <dgm:spPr/>
    </dgm:pt>
    <dgm:pt modelId="{B8FE4906-F5CF-4B95-B753-BB3D357F574B}" type="pres">
      <dgm:prSet presAssocID="{9552B47A-0438-4DBF-8BF3-3B6DEBB51CEF}" presName="dotPict_31" presStyleLbl="solidFgAcc1" presStyleIdx="3" presStyleCnt="30"/>
      <dgm:spPr/>
    </dgm:pt>
    <dgm:pt modelId="{8D3F0F78-457D-4B70-B006-D46F3E99BF34}" type="pres">
      <dgm:prSet presAssocID="{9552B47A-0438-4DBF-8BF3-3B6DEBB51CEF}" presName="dotPict_32" presStyleLbl="solidFgAcc1" presStyleIdx="4" presStyleCnt="30"/>
      <dgm:spPr/>
    </dgm:pt>
    <dgm:pt modelId="{06EE421E-5427-46BE-9DBE-34A53BC615E4}" type="pres">
      <dgm:prSet presAssocID="{9552B47A-0438-4DBF-8BF3-3B6DEBB51CEF}" presName="dotPict_33" presStyleLbl="solidFgAcc1" presStyleIdx="5" presStyleCnt="30"/>
      <dgm:spPr/>
    </dgm:pt>
    <dgm:pt modelId="{B7269EDA-81A8-4589-AFE2-5A38A1481463}" type="pres">
      <dgm:prSet presAssocID="{C9B90D3D-6340-49BE-AD72-70F38E0D864F}" presName="pictA4" presStyleCnt="0"/>
      <dgm:spPr/>
    </dgm:pt>
    <dgm:pt modelId="{47D86BF0-2BB5-4196-8307-A943417B43D9}" type="pres">
      <dgm:prSet presAssocID="{C9B90D3D-6340-49BE-AD72-70F38E0D864F}" presName="imageRepeatNode" presStyleLbl="alignNode1" presStyleIdx="3" presStyleCnt="5"/>
      <dgm:spPr/>
    </dgm:pt>
    <dgm:pt modelId="{636E0A7A-E2F2-48EA-823D-4591918E5141}" type="pres">
      <dgm:prSet presAssocID="{C9B90D3D-6340-49BE-AD72-70F38E0D864F}" presName="fourDotsPict" presStyleCnt="0"/>
      <dgm:spPr/>
    </dgm:pt>
    <dgm:pt modelId="{A76B0A33-8969-4294-B6CC-A8F577EE59CC}" type="pres">
      <dgm:prSet presAssocID="{C9B90D3D-6340-49BE-AD72-70F38E0D864F}" presName="dotPict_41" presStyleLbl="solidFgAcc1" presStyleIdx="6" presStyleCnt="30"/>
      <dgm:spPr/>
    </dgm:pt>
    <dgm:pt modelId="{BFC203B5-2EE3-4C9C-9FC0-9BD9C0F70275}" type="pres">
      <dgm:prSet presAssocID="{C9B90D3D-6340-49BE-AD72-70F38E0D864F}" presName="dotPict_42" presStyleLbl="solidFgAcc1" presStyleIdx="7" presStyleCnt="30"/>
      <dgm:spPr/>
    </dgm:pt>
    <dgm:pt modelId="{002A5829-F2E7-4D8A-97AA-7BA79DAA3C64}" type="pres">
      <dgm:prSet presAssocID="{C9B90D3D-6340-49BE-AD72-70F38E0D864F}" presName="dotPict_43" presStyleLbl="solidFgAcc1" presStyleIdx="8" presStyleCnt="30"/>
      <dgm:spPr/>
    </dgm:pt>
    <dgm:pt modelId="{1F573AC0-8322-4878-894A-F253AA31C398}" type="pres">
      <dgm:prSet presAssocID="{C9B90D3D-6340-49BE-AD72-70F38E0D864F}" presName="dotPict_44" presStyleLbl="solidFgAcc1" presStyleIdx="9" presStyleCnt="30"/>
      <dgm:spPr/>
    </dgm:pt>
    <dgm:pt modelId="{3C5482C1-87C4-4315-8268-F5B1BB687C9B}" type="pres">
      <dgm:prSet presAssocID="{2A661518-E8D8-477F-9D8C-5F84C0AB599C}" presName="pictA5" presStyleCnt="0"/>
      <dgm:spPr/>
    </dgm:pt>
    <dgm:pt modelId="{31494396-CE60-43A2-974D-69A44F668D99}" type="pres">
      <dgm:prSet presAssocID="{2A661518-E8D8-477F-9D8C-5F84C0AB599C}" presName="imageRepeatNode" presStyleLbl="alignNode1" presStyleIdx="4" presStyleCnt="5"/>
      <dgm:spPr/>
    </dgm:pt>
    <dgm:pt modelId="{79429FDE-C382-46BF-BA16-8CCAE792ADF1}" type="pres">
      <dgm:prSet presAssocID="{2A661518-E8D8-477F-9D8C-5F84C0AB599C}" presName="fiveDotsPict" presStyleCnt="0"/>
      <dgm:spPr/>
    </dgm:pt>
    <dgm:pt modelId="{2530A65E-4827-459C-B580-2A1DC61E7D9B}" type="pres">
      <dgm:prSet presAssocID="{2A661518-E8D8-477F-9D8C-5F84C0AB599C}" presName="dotPict_51" presStyleLbl="solidFgAcc1" presStyleIdx="10" presStyleCnt="30"/>
      <dgm:spPr/>
    </dgm:pt>
    <dgm:pt modelId="{C0378A7A-D279-4D44-9248-3119A04349BB}" type="pres">
      <dgm:prSet presAssocID="{2A661518-E8D8-477F-9D8C-5F84C0AB599C}" presName="dotPict_52" presStyleLbl="solidFgAcc1" presStyleIdx="11" presStyleCnt="30"/>
      <dgm:spPr/>
    </dgm:pt>
    <dgm:pt modelId="{B898523D-8E60-43E5-8442-FCC85D3BE2B2}" type="pres">
      <dgm:prSet presAssocID="{2A661518-E8D8-477F-9D8C-5F84C0AB599C}" presName="dotPict_53" presStyleLbl="solidFgAcc1" presStyleIdx="12" presStyleCnt="30"/>
      <dgm:spPr/>
    </dgm:pt>
    <dgm:pt modelId="{04103096-8B07-41AF-B85A-92F82D4C98F2}" type="pres">
      <dgm:prSet presAssocID="{2A661518-E8D8-477F-9D8C-5F84C0AB599C}" presName="dotPict_54" presStyleLbl="solidFgAcc1" presStyleIdx="13" presStyleCnt="30"/>
      <dgm:spPr/>
    </dgm:pt>
    <dgm:pt modelId="{EA04B72E-8609-4A82-B643-6C56F422A4E7}" type="pres">
      <dgm:prSet presAssocID="{2A661518-E8D8-477F-9D8C-5F84C0AB599C}" presName="dotPict_55" presStyleLbl="solidFgAcc1" presStyleIdx="14" presStyleCnt="30"/>
      <dgm:spPr/>
    </dgm:pt>
    <dgm:pt modelId="{FEF843D4-B22B-42D7-BD0B-63C6CE947357}" type="pres">
      <dgm:prSet presAssocID="{8192F3C7-455A-43A2-BC20-2A9B6831284D}" presName="txLine" presStyleCnt="0"/>
      <dgm:spPr/>
    </dgm:pt>
    <dgm:pt modelId="{D8086CAB-AED4-45F7-98AC-BF3BF3CA387F}" type="pres">
      <dgm:prSet presAssocID="{EAB7E4DD-B234-4254-8635-C6C8FB7275D8}" presName="oneDotTx" presStyleCnt="0"/>
      <dgm:spPr/>
    </dgm:pt>
    <dgm:pt modelId="{F08DD83D-D9A3-4F82-869B-55C24D86729B}" type="pres">
      <dgm:prSet presAssocID="{EAB7E4DD-B234-4254-8635-C6C8FB7275D8}" presName="dotTx_11" presStyleLbl="solidFgAcc1" presStyleIdx="15" presStyleCnt="30"/>
      <dgm:spPr/>
    </dgm:pt>
    <dgm:pt modelId="{10ADC6D9-3E61-4DE2-92FB-504F06C38CA4}" type="pres">
      <dgm:prSet presAssocID="{EAB7E4DD-B234-4254-8635-C6C8FB7275D8}" presName="Name37" presStyleLbl="revTx" presStyleIdx="0" presStyleCnt="5">
        <dgm:presLayoutVars>
          <dgm:bulletEnabled val="1"/>
        </dgm:presLayoutVars>
      </dgm:prSet>
      <dgm:spPr/>
    </dgm:pt>
    <dgm:pt modelId="{C98ED877-1B3C-4CF1-88DC-6E4FE1BB3597}" type="pres">
      <dgm:prSet presAssocID="{2F14DFBB-C504-4077-97A8-524662CDAAE1}" presName="twoDotsTx" presStyleCnt="0"/>
      <dgm:spPr/>
    </dgm:pt>
    <dgm:pt modelId="{B2ED934D-AC06-4590-80A0-D59739DFFBF4}" type="pres">
      <dgm:prSet presAssocID="{2F14DFBB-C504-4077-97A8-524662CDAAE1}" presName="dotTx_21" presStyleLbl="solidFgAcc1" presStyleIdx="16" presStyleCnt="30"/>
      <dgm:spPr/>
    </dgm:pt>
    <dgm:pt modelId="{8B2C7393-8F07-4163-B427-26D3D9F9BF39}" type="pres">
      <dgm:prSet presAssocID="{2F14DFBB-C504-4077-97A8-524662CDAAE1}" presName="dotTx_22" presStyleLbl="solidFgAcc1" presStyleIdx="17" presStyleCnt="30"/>
      <dgm:spPr/>
    </dgm:pt>
    <dgm:pt modelId="{1F93DD53-C2E3-4D93-B5D8-F768A9C6E2BB}" type="pres">
      <dgm:prSet presAssocID="{2F14DFBB-C504-4077-97A8-524662CDAAE1}" presName="Name39" presStyleLbl="revTx" presStyleIdx="1" presStyleCnt="5">
        <dgm:presLayoutVars>
          <dgm:bulletEnabled val="1"/>
        </dgm:presLayoutVars>
      </dgm:prSet>
      <dgm:spPr/>
    </dgm:pt>
    <dgm:pt modelId="{7D8537DB-A4B1-431E-B2E6-ECADDA656148}" type="pres">
      <dgm:prSet presAssocID="{0924C41D-9ED7-4B55-A11F-CD4FEA8A212A}" presName="threeDotsTx" presStyleCnt="0"/>
      <dgm:spPr/>
    </dgm:pt>
    <dgm:pt modelId="{ECFC40CC-179D-497F-8836-F40FB05ADEF5}" type="pres">
      <dgm:prSet presAssocID="{0924C41D-9ED7-4B55-A11F-CD4FEA8A212A}" presName="dotTx_31" presStyleLbl="solidFgAcc1" presStyleIdx="18" presStyleCnt="30"/>
      <dgm:spPr/>
    </dgm:pt>
    <dgm:pt modelId="{2D6DC575-B62F-4500-AB8B-7206CF3B446B}" type="pres">
      <dgm:prSet presAssocID="{0924C41D-9ED7-4B55-A11F-CD4FEA8A212A}" presName="dotTx_32" presStyleLbl="solidFgAcc1" presStyleIdx="19" presStyleCnt="30"/>
      <dgm:spPr/>
    </dgm:pt>
    <dgm:pt modelId="{711F03AD-C958-46C6-BA6D-8E28557D83C9}" type="pres">
      <dgm:prSet presAssocID="{0924C41D-9ED7-4B55-A11F-CD4FEA8A212A}" presName="dotTx_33" presStyleLbl="solidFgAcc1" presStyleIdx="20" presStyleCnt="30"/>
      <dgm:spPr/>
    </dgm:pt>
    <dgm:pt modelId="{8B6BC75F-399A-477D-89B1-56D438106F74}" type="pres">
      <dgm:prSet presAssocID="{0924C41D-9ED7-4B55-A11F-CD4FEA8A212A}" presName="Name41" presStyleLbl="revTx" presStyleIdx="2" presStyleCnt="5">
        <dgm:presLayoutVars>
          <dgm:bulletEnabled val="1"/>
        </dgm:presLayoutVars>
      </dgm:prSet>
      <dgm:spPr/>
    </dgm:pt>
    <dgm:pt modelId="{5A1A448D-1EF4-4CE8-9E33-2B309E587B97}" type="pres">
      <dgm:prSet presAssocID="{F2AE69A7-9210-41F3-ADA9-C198D8DFE41F}" presName="fourDotsTx" presStyleCnt="0"/>
      <dgm:spPr/>
    </dgm:pt>
    <dgm:pt modelId="{3EAC5FBC-4886-4AD0-A485-A4AD5E7615BF}" type="pres">
      <dgm:prSet presAssocID="{F2AE69A7-9210-41F3-ADA9-C198D8DFE41F}" presName="dotTx_41" presStyleLbl="solidFgAcc1" presStyleIdx="21" presStyleCnt="30"/>
      <dgm:spPr/>
    </dgm:pt>
    <dgm:pt modelId="{F4311AF5-6F5C-45D9-9920-E9BA447E06B7}" type="pres">
      <dgm:prSet presAssocID="{F2AE69A7-9210-41F3-ADA9-C198D8DFE41F}" presName="dotTx_42" presStyleLbl="solidFgAcc1" presStyleIdx="22" presStyleCnt="30"/>
      <dgm:spPr/>
    </dgm:pt>
    <dgm:pt modelId="{E5464DA8-18E0-404B-AB29-F80E415C8CC7}" type="pres">
      <dgm:prSet presAssocID="{F2AE69A7-9210-41F3-ADA9-C198D8DFE41F}" presName="dotTx_43" presStyleLbl="solidFgAcc1" presStyleIdx="23" presStyleCnt="30"/>
      <dgm:spPr/>
    </dgm:pt>
    <dgm:pt modelId="{132B5152-65AD-4126-A09B-5AE440C4128D}" type="pres">
      <dgm:prSet presAssocID="{F2AE69A7-9210-41F3-ADA9-C198D8DFE41F}" presName="dotTx_44" presStyleLbl="solidFgAcc1" presStyleIdx="24" presStyleCnt="30"/>
      <dgm:spPr/>
    </dgm:pt>
    <dgm:pt modelId="{7061234A-9142-4C94-96B0-409B47D12888}" type="pres">
      <dgm:prSet presAssocID="{F2AE69A7-9210-41F3-ADA9-C198D8DFE41F}" presName="Name43" presStyleLbl="revTx" presStyleIdx="3" presStyleCnt="5">
        <dgm:presLayoutVars>
          <dgm:bulletEnabled val="1"/>
        </dgm:presLayoutVars>
      </dgm:prSet>
      <dgm:spPr/>
    </dgm:pt>
    <dgm:pt modelId="{2FF6CEF5-FD19-491A-9226-977F4533EE4B}" type="pres">
      <dgm:prSet presAssocID="{A72F90F5-6096-4922-BE7E-C228EB2B8EAC}" presName="fiveDotsTx" presStyleCnt="0"/>
      <dgm:spPr/>
    </dgm:pt>
    <dgm:pt modelId="{E86D1A13-EA0A-4E30-AF12-9724B309B030}" type="pres">
      <dgm:prSet presAssocID="{A72F90F5-6096-4922-BE7E-C228EB2B8EAC}" presName="dotTx_51" presStyleLbl="solidFgAcc1" presStyleIdx="25" presStyleCnt="30"/>
      <dgm:spPr/>
    </dgm:pt>
    <dgm:pt modelId="{7E5F0665-326A-421C-97BF-6798024D705E}" type="pres">
      <dgm:prSet presAssocID="{A72F90F5-6096-4922-BE7E-C228EB2B8EAC}" presName="dotTx_52" presStyleLbl="solidFgAcc1" presStyleIdx="26" presStyleCnt="30"/>
      <dgm:spPr/>
    </dgm:pt>
    <dgm:pt modelId="{583AE68C-8D2B-4554-87D9-C09F3A8AB1BF}" type="pres">
      <dgm:prSet presAssocID="{A72F90F5-6096-4922-BE7E-C228EB2B8EAC}" presName="dotTx_53" presStyleLbl="solidFgAcc1" presStyleIdx="27" presStyleCnt="30"/>
      <dgm:spPr/>
    </dgm:pt>
    <dgm:pt modelId="{0F03FD04-7D83-49CF-BCD9-900C2631F780}" type="pres">
      <dgm:prSet presAssocID="{A72F90F5-6096-4922-BE7E-C228EB2B8EAC}" presName="dotTx_54" presStyleLbl="solidFgAcc1" presStyleIdx="28" presStyleCnt="30"/>
      <dgm:spPr/>
    </dgm:pt>
    <dgm:pt modelId="{5BC23BAE-D793-407C-9B5B-AB040466A943}" type="pres">
      <dgm:prSet presAssocID="{A72F90F5-6096-4922-BE7E-C228EB2B8EAC}" presName="dotTx_55" presStyleLbl="solidFgAcc1" presStyleIdx="29" presStyleCnt="30"/>
      <dgm:spPr/>
    </dgm:pt>
    <dgm:pt modelId="{8BF10590-30FF-42AD-9807-14C4BC5968F1}" type="pres">
      <dgm:prSet presAssocID="{A72F90F5-6096-4922-BE7E-C228EB2B8EAC}" presName="Name45" presStyleLbl="revTx" presStyleIdx="4" presStyleCnt="5">
        <dgm:presLayoutVars>
          <dgm:bulletEnabled val="1"/>
        </dgm:presLayoutVars>
      </dgm:prSet>
      <dgm:spPr/>
    </dgm:pt>
  </dgm:ptLst>
  <dgm:cxnLst>
    <dgm:cxn modelId="{BCD49405-DF1A-4D3F-ADA7-AADC5FD0397B}" type="presOf" srcId="{8192F3C7-455A-43A2-BC20-2A9B6831284D}" destId="{527ED7A0-2446-4EFC-88DA-5CD563091A6F}" srcOrd="0" destOrd="0" presId="urn:microsoft.com/office/officeart/2009/3/layout/SpiralPicture"/>
    <dgm:cxn modelId="{52F59B07-A407-4C3C-A883-55BA176ABBDA}" type="presOf" srcId="{C9B90D3D-6340-49BE-AD72-70F38E0D864F}" destId="{47D86BF0-2BB5-4196-8307-A943417B43D9}" srcOrd="0" destOrd="0" presId="urn:microsoft.com/office/officeart/2009/3/layout/SpiralPicture"/>
    <dgm:cxn modelId="{56F0110F-5732-4C1B-95C8-657F609DFE9A}" srcId="{8192F3C7-455A-43A2-BC20-2A9B6831284D}" destId="{F2AE69A7-9210-41F3-ADA9-C198D8DFE41F}" srcOrd="3" destOrd="0" parTransId="{F367A498-C67A-4DF5-A664-12AB84D2AB86}" sibTransId="{C9B90D3D-6340-49BE-AD72-70F38E0D864F}"/>
    <dgm:cxn modelId="{8A5ACD5F-50FB-48B1-B438-375487CFE934}" srcId="{8192F3C7-455A-43A2-BC20-2A9B6831284D}" destId="{2F14DFBB-C504-4077-97A8-524662CDAAE1}" srcOrd="1" destOrd="0" parTransId="{A1A7291C-D942-4B2C-9F70-B42BA2E0BEC7}" sibTransId="{DECDA82B-5AB7-4BFE-B708-1FFC634DF7D8}"/>
    <dgm:cxn modelId="{CB42E84A-CC02-4EBC-80FC-9788FB05B23A}" type="presOf" srcId="{F2AE69A7-9210-41F3-ADA9-C198D8DFE41F}" destId="{7061234A-9142-4C94-96B0-409B47D12888}" srcOrd="0" destOrd="0" presId="urn:microsoft.com/office/officeart/2009/3/layout/SpiralPicture"/>
    <dgm:cxn modelId="{CCC72C72-4434-41D4-98EE-C2A743B522F6}" type="presOf" srcId="{9552B47A-0438-4DBF-8BF3-3B6DEBB51CEF}" destId="{9304C011-5FB6-4EC1-B801-2171A091E963}" srcOrd="0" destOrd="0" presId="urn:microsoft.com/office/officeart/2009/3/layout/SpiralPicture"/>
    <dgm:cxn modelId="{8A64A889-60FF-47A7-8ABA-A53CF96DC16B}" srcId="{8192F3C7-455A-43A2-BC20-2A9B6831284D}" destId="{A72F90F5-6096-4922-BE7E-C228EB2B8EAC}" srcOrd="4" destOrd="0" parTransId="{AD07DD47-F300-4CC8-BD86-47C936099726}" sibTransId="{2A661518-E8D8-477F-9D8C-5F84C0AB599C}"/>
    <dgm:cxn modelId="{B6810491-C643-4932-A438-74F31CD2F190}" type="presOf" srcId="{49166485-55DB-4A46-AEF4-5F4218F17F58}" destId="{069E639C-580E-481E-8E6E-F7B632FD2D10}" srcOrd="0" destOrd="0" presId="urn:microsoft.com/office/officeart/2009/3/layout/SpiralPicture"/>
    <dgm:cxn modelId="{E9180B91-960F-4BF3-A969-B5B153937230}" type="presOf" srcId="{2F14DFBB-C504-4077-97A8-524662CDAAE1}" destId="{1F93DD53-C2E3-4D93-B5D8-F768A9C6E2BB}" srcOrd="0" destOrd="0" presId="urn:microsoft.com/office/officeart/2009/3/layout/SpiralPicture"/>
    <dgm:cxn modelId="{8E44059F-87EB-4A94-95E8-1B88CA726ADA}" srcId="{8192F3C7-455A-43A2-BC20-2A9B6831284D}" destId="{EAB7E4DD-B234-4254-8635-C6C8FB7275D8}" srcOrd="0" destOrd="0" parTransId="{1BE7CF95-D488-49E0-9FEE-44202A9C9CC9}" sibTransId="{49166485-55DB-4A46-AEF4-5F4218F17F58}"/>
    <dgm:cxn modelId="{81DE6BA2-2BA7-44F1-B366-B869AA0AFD51}" type="presOf" srcId="{EAB7E4DD-B234-4254-8635-C6C8FB7275D8}" destId="{10ADC6D9-3E61-4DE2-92FB-504F06C38CA4}" srcOrd="0" destOrd="0" presId="urn:microsoft.com/office/officeart/2009/3/layout/SpiralPicture"/>
    <dgm:cxn modelId="{4CC2E4CF-3DC8-4E9C-B847-D46DE55A1383}" srcId="{8192F3C7-455A-43A2-BC20-2A9B6831284D}" destId="{0924C41D-9ED7-4B55-A11F-CD4FEA8A212A}" srcOrd="2" destOrd="0" parTransId="{9727BA9B-B1C9-4ABF-9B7D-7530192D5FCB}" sibTransId="{9552B47A-0438-4DBF-8BF3-3B6DEBB51CEF}"/>
    <dgm:cxn modelId="{882508D0-40BF-487F-9989-ABB076AFED73}" type="presOf" srcId="{DECDA82B-5AB7-4BFE-B708-1FFC634DF7D8}" destId="{6AD32C1A-6395-41A8-A9A4-C5E0BE1D5ACB}" srcOrd="0" destOrd="0" presId="urn:microsoft.com/office/officeart/2009/3/layout/SpiralPicture"/>
    <dgm:cxn modelId="{62B151D6-C615-453D-8E85-93AC94928962}" type="presOf" srcId="{A72F90F5-6096-4922-BE7E-C228EB2B8EAC}" destId="{8BF10590-30FF-42AD-9807-14C4BC5968F1}" srcOrd="0" destOrd="0" presId="urn:microsoft.com/office/officeart/2009/3/layout/SpiralPicture"/>
    <dgm:cxn modelId="{1DCFAFE3-FAE9-47FD-860B-21D159AC515D}" type="presOf" srcId="{0924C41D-9ED7-4B55-A11F-CD4FEA8A212A}" destId="{8B6BC75F-399A-477D-89B1-56D438106F74}" srcOrd="0" destOrd="0" presId="urn:microsoft.com/office/officeart/2009/3/layout/SpiralPicture"/>
    <dgm:cxn modelId="{F37C8EF7-ED0D-43A9-9AD6-8536E2BB1CEE}" type="presOf" srcId="{2A661518-E8D8-477F-9D8C-5F84C0AB599C}" destId="{31494396-CE60-43A2-974D-69A44F668D99}" srcOrd="0" destOrd="0" presId="urn:microsoft.com/office/officeart/2009/3/layout/SpiralPicture"/>
    <dgm:cxn modelId="{D07EA7A7-5637-47B4-B0C8-842BE65A95F6}" type="presParOf" srcId="{527ED7A0-2446-4EFC-88DA-5CD563091A6F}" destId="{3CFB0E7C-87EA-4877-A0FB-48F558A7D7E2}" srcOrd="0" destOrd="0" presId="urn:microsoft.com/office/officeart/2009/3/layout/SpiralPicture"/>
    <dgm:cxn modelId="{F37B417A-375D-40CB-8879-8F0E3CECD9A3}" type="presParOf" srcId="{3CFB0E7C-87EA-4877-A0FB-48F558A7D7E2}" destId="{2B7808F6-E798-46EC-9381-B6459D8CA7E4}" srcOrd="0" destOrd="0" presId="urn:microsoft.com/office/officeart/2009/3/layout/SpiralPicture"/>
    <dgm:cxn modelId="{3241D616-97C9-4C57-8951-207745ED2448}" type="presParOf" srcId="{3CFB0E7C-87EA-4877-A0FB-48F558A7D7E2}" destId="{6A196122-447B-48F0-A6A3-14FD3E75CCE5}" srcOrd="1" destOrd="0" presId="urn:microsoft.com/office/officeart/2009/3/layout/SpiralPicture"/>
    <dgm:cxn modelId="{3E850054-5887-4DEE-9685-69559BEEBDDC}" type="presParOf" srcId="{3CFB0E7C-87EA-4877-A0FB-48F558A7D7E2}" destId="{687217F3-A44F-4625-B21C-BAE875F6B216}" srcOrd="2" destOrd="0" presId="urn:microsoft.com/office/officeart/2009/3/layout/SpiralPicture"/>
    <dgm:cxn modelId="{FCAE12BA-6E1C-41D5-95F5-1EB58EA3F0F3}" type="presParOf" srcId="{687217F3-A44F-4625-B21C-BAE875F6B216}" destId="{069E639C-580E-481E-8E6E-F7B632FD2D10}" srcOrd="0" destOrd="0" presId="urn:microsoft.com/office/officeart/2009/3/layout/SpiralPicture"/>
    <dgm:cxn modelId="{2DA70766-0A61-4CBD-BD0F-E789AAEE3724}" type="presParOf" srcId="{3CFB0E7C-87EA-4877-A0FB-48F558A7D7E2}" destId="{CFB5C2C1-6234-4D28-B1CA-EF987C760B72}" srcOrd="3" destOrd="0" presId="urn:microsoft.com/office/officeart/2009/3/layout/SpiralPicture"/>
    <dgm:cxn modelId="{430E32AC-CE3B-4CAB-BBAC-DBED3B099497}" type="presParOf" srcId="{CFB5C2C1-6234-4D28-B1CA-EF987C760B72}" destId="{39C0A7C6-94B9-4687-A0BF-3B33B4B362D1}" srcOrd="0" destOrd="0" presId="urn:microsoft.com/office/officeart/2009/3/layout/SpiralPicture"/>
    <dgm:cxn modelId="{90E79D40-DB3A-40D4-8535-3D63B579E639}" type="presParOf" srcId="{3CFB0E7C-87EA-4877-A0FB-48F558A7D7E2}" destId="{A52A550B-0EED-42B7-A750-3905B92A21E5}" srcOrd="4" destOrd="0" presId="urn:microsoft.com/office/officeart/2009/3/layout/SpiralPicture"/>
    <dgm:cxn modelId="{19F1CAC7-DB08-435B-9F98-CCD4B01EB3B2}" type="presParOf" srcId="{A52A550B-0EED-42B7-A750-3905B92A21E5}" destId="{6AD32C1A-6395-41A8-A9A4-C5E0BE1D5ACB}" srcOrd="0" destOrd="0" presId="urn:microsoft.com/office/officeart/2009/3/layout/SpiralPicture"/>
    <dgm:cxn modelId="{AE40F244-ACC0-4AF2-9E8E-BDDFA85783C4}" type="presParOf" srcId="{3CFB0E7C-87EA-4877-A0FB-48F558A7D7E2}" destId="{BDA25DA1-484F-4D72-BE20-76937C03BD86}" srcOrd="5" destOrd="0" presId="urn:microsoft.com/office/officeart/2009/3/layout/SpiralPicture"/>
    <dgm:cxn modelId="{C4E03E81-5138-4845-9F28-622872FCB87B}" type="presParOf" srcId="{BDA25DA1-484F-4D72-BE20-76937C03BD86}" destId="{688CE0DD-FE89-4AB3-88E3-A75861A7ADD9}" srcOrd="0" destOrd="0" presId="urn:microsoft.com/office/officeart/2009/3/layout/SpiralPicture"/>
    <dgm:cxn modelId="{2647C189-DA0F-4C8F-A384-2EC35A6F892C}" type="presParOf" srcId="{BDA25DA1-484F-4D72-BE20-76937C03BD86}" destId="{697577CE-505C-4A98-AE39-C7AA04262DB1}" srcOrd="1" destOrd="0" presId="urn:microsoft.com/office/officeart/2009/3/layout/SpiralPicture"/>
    <dgm:cxn modelId="{89F9C36C-BB8F-42DF-B6AA-899C48E3A74A}" type="presParOf" srcId="{3CFB0E7C-87EA-4877-A0FB-48F558A7D7E2}" destId="{06007237-123E-4284-8238-40C5943671E7}" srcOrd="6" destOrd="0" presId="urn:microsoft.com/office/officeart/2009/3/layout/SpiralPicture"/>
    <dgm:cxn modelId="{5C4948D4-0AAB-4BC9-A0D9-487EF8F32F83}" type="presParOf" srcId="{06007237-123E-4284-8238-40C5943671E7}" destId="{9304C011-5FB6-4EC1-B801-2171A091E963}" srcOrd="0" destOrd="0" presId="urn:microsoft.com/office/officeart/2009/3/layout/SpiralPicture"/>
    <dgm:cxn modelId="{F4F88908-AD78-49B0-9A6A-2FB1B3549FC6}" type="presParOf" srcId="{3CFB0E7C-87EA-4877-A0FB-48F558A7D7E2}" destId="{7AC0B7F4-DBB7-4E34-BB65-CF22BD57CDD2}" srcOrd="7" destOrd="0" presId="urn:microsoft.com/office/officeart/2009/3/layout/SpiralPicture"/>
    <dgm:cxn modelId="{64267232-27A4-4C27-8652-23B6A869EEBB}" type="presParOf" srcId="{7AC0B7F4-DBB7-4E34-BB65-CF22BD57CDD2}" destId="{B8FE4906-F5CF-4B95-B753-BB3D357F574B}" srcOrd="0" destOrd="0" presId="urn:microsoft.com/office/officeart/2009/3/layout/SpiralPicture"/>
    <dgm:cxn modelId="{037E59F7-7A65-4253-AAFB-638390B4A0FF}" type="presParOf" srcId="{7AC0B7F4-DBB7-4E34-BB65-CF22BD57CDD2}" destId="{8D3F0F78-457D-4B70-B006-D46F3E99BF34}" srcOrd="1" destOrd="0" presId="urn:microsoft.com/office/officeart/2009/3/layout/SpiralPicture"/>
    <dgm:cxn modelId="{609E8517-BE0B-4236-BE1B-020102F24984}" type="presParOf" srcId="{7AC0B7F4-DBB7-4E34-BB65-CF22BD57CDD2}" destId="{06EE421E-5427-46BE-9DBE-34A53BC615E4}" srcOrd="2" destOrd="0" presId="urn:microsoft.com/office/officeart/2009/3/layout/SpiralPicture"/>
    <dgm:cxn modelId="{4AE9DAF7-EEEE-44F4-86A1-AD734ADD4BFB}" type="presParOf" srcId="{3CFB0E7C-87EA-4877-A0FB-48F558A7D7E2}" destId="{B7269EDA-81A8-4589-AFE2-5A38A1481463}" srcOrd="8" destOrd="0" presId="urn:microsoft.com/office/officeart/2009/3/layout/SpiralPicture"/>
    <dgm:cxn modelId="{75518E92-AFE8-4941-BFA6-02780DA37E82}" type="presParOf" srcId="{B7269EDA-81A8-4589-AFE2-5A38A1481463}" destId="{47D86BF0-2BB5-4196-8307-A943417B43D9}" srcOrd="0" destOrd="0" presId="urn:microsoft.com/office/officeart/2009/3/layout/SpiralPicture"/>
    <dgm:cxn modelId="{606BA0F1-6FF7-4711-84DA-F71BAA19C272}" type="presParOf" srcId="{3CFB0E7C-87EA-4877-A0FB-48F558A7D7E2}" destId="{636E0A7A-E2F2-48EA-823D-4591918E5141}" srcOrd="9" destOrd="0" presId="urn:microsoft.com/office/officeart/2009/3/layout/SpiralPicture"/>
    <dgm:cxn modelId="{7A95D96B-111E-4521-9F59-9AB61C8B9B85}" type="presParOf" srcId="{636E0A7A-E2F2-48EA-823D-4591918E5141}" destId="{A76B0A33-8969-4294-B6CC-A8F577EE59CC}" srcOrd="0" destOrd="0" presId="urn:microsoft.com/office/officeart/2009/3/layout/SpiralPicture"/>
    <dgm:cxn modelId="{80386407-26E8-4243-922B-CF7B0152ED05}" type="presParOf" srcId="{636E0A7A-E2F2-48EA-823D-4591918E5141}" destId="{BFC203B5-2EE3-4C9C-9FC0-9BD9C0F70275}" srcOrd="1" destOrd="0" presId="urn:microsoft.com/office/officeart/2009/3/layout/SpiralPicture"/>
    <dgm:cxn modelId="{8C4662FA-D203-4B41-8DAD-3727DFFFC26C}" type="presParOf" srcId="{636E0A7A-E2F2-48EA-823D-4591918E5141}" destId="{002A5829-F2E7-4D8A-97AA-7BA79DAA3C64}" srcOrd="2" destOrd="0" presId="urn:microsoft.com/office/officeart/2009/3/layout/SpiralPicture"/>
    <dgm:cxn modelId="{E607B49A-9D69-49F1-8BB0-062684647C3C}" type="presParOf" srcId="{636E0A7A-E2F2-48EA-823D-4591918E5141}" destId="{1F573AC0-8322-4878-894A-F253AA31C398}" srcOrd="3" destOrd="0" presId="urn:microsoft.com/office/officeart/2009/3/layout/SpiralPicture"/>
    <dgm:cxn modelId="{D1D76926-E221-422C-9E6F-EF2FDD6003C6}" type="presParOf" srcId="{3CFB0E7C-87EA-4877-A0FB-48F558A7D7E2}" destId="{3C5482C1-87C4-4315-8268-F5B1BB687C9B}" srcOrd="10" destOrd="0" presId="urn:microsoft.com/office/officeart/2009/3/layout/SpiralPicture"/>
    <dgm:cxn modelId="{B61B26A0-A916-4DCD-B6A8-8AC4D85CB64E}" type="presParOf" srcId="{3C5482C1-87C4-4315-8268-F5B1BB687C9B}" destId="{31494396-CE60-43A2-974D-69A44F668D99}" srcOrd="0" destOrd="0" presId="urn:microsoft.com/office/officeart/2009/3/layout/SpiralPicture"/>
    <dgm:cxn modelId="{0D2CA4B7-6C4F-45A5-9433-BED5ABFBCFBA}" type="presParOf" srcId="{3CFB0E7C-87EA-4877-A0FB-48F558A7D7E2}" destId="{79429FDE-C382-46BF-BA16-8CCAE792ADF1}" srcOrd="11" destOrd="0" presId="urn:microsoft.com/office/officeart/2009/3/layout/SpiralPicture"/>
    <dgm:cxn modelId="{8C5B6FC0-F490-490F-B160-17C951D103DC}" type="presParOf" srcId="{79429FDE-C382-46BF-BA16-8CCAE792ADF1}" destId="{2530A65E-4827-459C-B580-2A1DC61E7D9B}" srcOrd="0" destOrd="0" presId="urn:microsoft.com/office/officeart/2009/3/layout/SpiralPicture"/>
    <dgm:cxn modelId="{AF8E61F7-25AC-4B83-A08C-39CE00862A0B}" type="presParOf" srcId="{79429FDE-C382-46BF-BA16-8CCAE792ADF1}" destId="{C0378A7A-D279-4D44-9248-3119A04349BB}" srcOrd="1" destOrd="0" presId="urn:microsoft.com/office/officeart/2009/3/layout/SpiralPicture"/>
    <dgm:cxn modelId="{92C883B2-E5FF-4ECE-AF06-BBD76CFCA779}" type="presParOf" srcId="{79429FDE-C382-46BF-BA16-8CCAE792ADF1}" destId="{B898523D-8E60-43E5-8442-FCC85D3BE2B2}" srcOrd="2" destOrd="0" presId="urn:microsoft.com/office/officeart/2009/3/layout/SpiralPicture"/>
    <dgm:cxn modelId="{F2BF572E-5D41-45A5-B3D7-9727309CA335}" type="presParOf" srcId="{79429FDE-C382-46BF-BA16-8CCAE792ADF1}" destId="{04103096-8B07-41AF-B85A-92F82D4C98F2}" srcOrd="3" destOrd="0" presId="urn:microsoft.com/office/officeart/2009/3/layout/SpiralPicture"/>
    <dgm:cxn modelId="{807D9047-82AF-4029-8294-C12A5666738E}" type="presParOf" srcId="{79429FDE-C382-46BF-BA16-8CCAE792ADF1}" destId="{EA04B72E-8609-4A82-B643-6C56F422A4E7}" srcOrd="4" destOrd="0" presId="urn:microsoft.com/office/officeart/2009/3/layout/SpiralPicture"/>
    <dgm:cxn modelId="{88A1DB40-0812-4FE8-8B95-8AAB84E1B484}" type="presParOf" srcId="{527ED7A0-2446-4EFC-88DA-5CD563091A6F}" destId="{FEF843D4-B22B-42D7-BD0B-63C6CE947357}" srcOrd="1" destOrd="0" presId="urn:microsoft.com/office/officeart/2009/3/layout/SpiralPicture"/>
    <dgm:cxn modelId="{C97A43D1-9F40-4471-B391-F79287ED51C6}" type="presParOf" srcId="{FEF843D4-B22B-42D7-BD0B-63C6CE947357}" destId="{D8086CAB-AED4-45F7-98AC-BF3BF3CA387F}" srcOrd="0" destOrd="0" presId="urn:microsoft.com/office/officeart/2009/3/layout/SpiralPicture"/>
    <dgm:cxn modelId="{6F823E62-8F9C-49FC-BABA-E51DBC3EBBD5}" type="presParOf" srcId="{D8086CAB-AED4-45F7-98AC-BF3BF3CA387F}" destId="{F08DD83D-D9A3-4F82-869B-55C24D86729B}" srcOrd="0" destOrd="0" presId="urn:microsoft.com/office/officeart/2009/3/layout/SpiralPicture"/>
    <dgm:cxn modelId="{DAAE0DC3-017B-48C6-85ED-0737D92ABD60}" type="presParOf" srcId="{FEF843D4-B22B-42D7-BD0B-63C6CE947357}" destId="{10ADC6D9-3E61-4DE2-92FB-504F06C38CA4}" srcOrd="1" destOrd="0" presId="urn:microsoft.com/office/officeart/2009/3/layout/SpiralPicture"/>
    <dgm:cxn modelId="{B7A05642-923C-459A-9759-180CADB891E0}" type="presParOf" srcId="{FEF843D4-B22B-42D7-BD0B-63C6CE947357}" destId="{C98ED877-1B3C-4CF1-88DC-6E4FE1BB3597}" srcOrd="2" destOrd="0" presId="urn:microsoft.com/office/officeart/2009/3/layout/SpiralPicture"/>
    <dgm:cxn modelId="{5FD35BB8-5A83-442E-800A-C7D674FF9C05}" type="presParOf" srcId="{C98ED877-1B3C-4CF1-88DC-6E4FE1BB3597}" destId="{B2ED934D-AC06-4590-80A0-D59739DFFBF4}" srcOrd="0" destOrd="0" presId="urn:microsoft.com/office/officeart/2009/3/layout/SpiralPicture"/>
    <dgm:cxn modelId="{789A8FCE-0B90-48BE-A4D1-7B7E8AF311DC}" type="presParOf" srcId="{C98ED877-1B3C-4CF1-88DC-6E4FE1BB3597}" destId="{8B2C7393-8F07-4163-B427-26D3D9F9BF39}" srcOrd="1" destOrd="0" presId="urn:microsoft.com/office/officeart/2009/3/layout/SpiralPicture"/>
    <dgm:cxn modelId="{9EC11917-BA68-441A-BE3F-F14DC5517D46}" type="presParOf" srcId="{FEF843D4-B22B-42D7-BD0B-63C6CE947357}" destId="{1F93DD53-C2E3-4D93-B5D8-F768A9C6E2BB}" srcOrd="3" destOrd="0" presId="urn:microsoft.com/office/officeart/2009/3/layout/SpiralPicture"/>
    <dgm:cxn modelId="{63FA367F-719C-47B3-A200-1B31938F3E0A}" type="presParOf" srcId="{FEF843D4-B22B-42D7-BD0B-63C6CE947357}" destId="{7D8537DB-A4B1-431E-B2E6-ECADDA656148}" srcOrd="4" destOrd="0" presId="urn:microsoft.com/office/officeart/2009/3/layout/SpiralPicture"/>
    <dgm:cxn modelId="{B7D3E348-EF9B-4E9E-9F46-476C2842ECF7}" type="presParOf" srcId="{7D8537DB-A4B1-431E-B2E6-ECADDA656148}" destId="{ECFC40CC-179D-497F-8836-F40FB05ADEF5}" srcOrd="0" destOrd="0" presId="urn:microsoft.com/office/officeart/2009/3/layout/SpiralPicture"/>
    <dgm:cxn modelId="{FC59FE4F-A0C3-4788-916F-195932AC49E7}" type="presParOf" srcId="{7D8537DB-A4B1-431E-B2E6-ECADDA656148}" destId="{2D6DC575-B62F-4500-AB8B-7206CF3B446B}" srcOrd="1" destOrd="0" presId="urn:microsoft.com/office/officeart/2009/3/layout/SpiralPicture"/>
    <dgm:cxn modelId="{CF654927-1FD0-473A-82D2-C2FBD819BBFE}" type="presParOf" srcId="{7D8537DB-A4B1-431E-B2E6-ECADDA656148}" destId="{711F03AD-C958-46C6-BA6D-8E28557D83C9}" srcOrd="2" destOrd="0" presId="urn:microsoft.com/office/officeart/2009/3/layout/SpiralPicture"/>
    <dgm:cxn modelId="{B83FEF01-DFA4-48F3-9255-D8D94222A422}" type="presParOf" srcId="{FEF843D4-B22B-42D7-BD0B-63C6CE947357}" destId="{8B6BC75F-399A-477D-89B1-56D438106F74}" srcOrd="5" destOrd="0" presId="urn:microsoft.com/office/officeart/2009/3/layout/SpiralPicture"/>
    <dgm:cxn modelId="{0B05F4C2-17DC-4CDA-B9E5-A24B3579E76C}" type="presParOf" srcId="{FEF843D4-B22B-42D7-BD0B-63C6CE947357}" destId="{5A1A448D-1EF4-4CE8-9E33-2B309E587B97}" srcOrd="6" destOrd="0" presId="urn:microsoft.com/office/officeart/2009/3/layout/SpiralPicture"/>
    <dgm:cxn modelId="{FEDE35D8-77F8-4655-A866-C023FBCB471D}" type="presParOf" srcId="{5A1A448D-1EF4-4CE8-9E33-2B309E587B97}" destId="{3EAC5FBC-4886-4AD0-A485-A4AD5E7615BF}" srcOrd="0" destOrd="0" presId="urn:microsoft.com/office/officeart/2009/3/layout/SpiralPicture"/>
    <dgm:cxn modelId="{9C27560D-DD69-4230-BAE4-0051DAA15780}" type="presParOf" srcId="{5A1A448D-1EF4-4CE8-9E33-2B309E587B97}" destId="{F4311AF5-6F5C-45D9-9920-E9BA447E06B7}" srcOrd="1" destOrd="0" presId="urn:microsoft.com/office/officeart/2009/3/layout/SpiralPicture"/>
    <dgm:cxn modelId="{C2523D5D-CD82-454F-BC29-B722C0A12824}" type="presParOf" srcId="{5A1A448D-1EF4-4CE8-9E33-2B309E587B97}" destId="{E5464DA8-18E0-404B-AB29-F80E415C8CC7}" srcOrd="2" destOrd="0" presId="urn:microsoft.com/office/officeart/2009/3/layout/SpiralPicture"/>
    <dgm:cxn modelId="{70F383EF-FD37-479F-AABF-FA8AC965A2CE}" type="presParOf" srcId="{5A1A448D-1EF4-4CE8-9E33-2B309E587B97}" destId="{132B5152-65AD-4126-A09B-5AE440C4128D}" srcOrd="3" destOrd="0" presId="urn:microsoft.com/office/officeart/2009/3/layout/SpiralPicture"/>
    <dgm:cxn modelId="{6C3A27A1-E9FE-4A3C-A8C3-672ABAC3BA1D}" type="presParOf" srcId="{FEF843D4-B22B-42D7-BD0B-63C6CE947357}" destId="{7061234A-9142-4C94-96B0-409B47D12888}" srcOrd="7" destOrd="0" presId="urn:microsoft.com/office/officeart/2009/3/layout/SpiralPicture"/>
    <dgm:cxn modelId="{DCE1A0FB-599E-4C92-9FBB-AFC74B82641A}" type="presParOf" srcId="{FEF843D4-B22B-42D7-BD0B-63C6CE947357}" destId="{2FF6CEF5-FD19-491A-9226-977F4533EE4B}" srcOrd="8" destOrd="0" presId="urn:microsoft.com/office/officeart/2009/3/layout/SpiralPicture"/>
    <dgm:cxn modelId="{BBFB58AD-4700-4FE2-8476-8F6B3DD88639}" type="presParOf" srcId="{2FF6CEF5-FD19-491A-9226-977F4533EE4B}" destId="{E86D1A13-EA0A-4E30-AF12-9724B309B030}" srcOrd="0" destOrd="0" presId="urn:microsoft.com/office/officeart/2009/3/layout/SpiralPicture"/>
    <dgm:cxn modelId="{EF91D7A5-F2FE-497A-B10A-DA0D1F545088}" type="presParOf" srcId="{2FF6CEF5-FD19-491A-9226-977F4533EE4B}" destId="{7E5F0665-326A-421C-97BF-6798024D705E}" srcOrd="1" destOrd="0" presId="urn:microsoft.com/office/officeart/2009/3/layout/SpiralPicture"/>
    <dgm:cxn modelId="{52F3837E-B944-4E25-8F06-2215DD7A8157}" type="presParOf" srcId="{2FF6CEF5-FD19-491A-9226-977F4533EE4B}" destId="{583AE68C-8D2B-4554-87D9-C09F3A8AB1BF}" srcOrd="2" destOrd="0" presId="urn:microsoft.com/office/officeart/2009/3/layout/SpiralPicture"/>
    <dgm:cxn modelId="{4F302891-493C-4B87-B529-F02116056AE2}" type="presParOf" srcId="{2FF6CEF5-FD19-491A-9226-977F4533EE4B}" destId="{0F03FD04-7D83-49CF-BCD9-900C2631F780}" srcOrd="3" destOrd="0" presId="urn:microsoft.com/office/officeart/2009/3/layout/SpiralPicture"/>
    <dgm:cxn modelId="{A48DABE5-00E3-4EF1-8D1F-5F56026051A6}" type="presParOf" srcId="{2FF6CEF5-FD19-491A-9226-977F4533EE4B}" destId="{5BC23BAE-D793-407C-9B5B-AB040466A943}" srcOrd="4" destOrd="0" presId="urn:microsoft.com/office/officeart/2009/3/layout/SpiralPicture"/>
    <dgm:cxn modelId="{DB1168BF-DECB-41AD-8A92-AEDDA148738B}" type="presParOf" srcId="{FEF843D4-B22B-42D7-BD0B-63C6CE947357}" destId="{8BF10590-30FF-42AD-9807-14C4BC5968F1}" srcOrd="9" destOrd="0" presId="urn:microsoft.com/office/officeart/2009/3/layout/SpiralPictur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C3FCA26-87B0-4229-884C-E98B19C0324B}" type="doc">
      <dgm:prSet loTypeId="urn:microsoft.com/office/officeart/2005/8/layout/chevron1" loCatId="process" qsTypeId="urn:microsoft.com/office/officeart/2005/8/quickstyle/simple1" qsCatId="simple" csTypeId="urn:microsoft.com/office/officeart/2005/8/colors/colorful1" csCatId="colorful" phldr="1"/>
      <dgm:spPr/>
    </dgm:pt>
    <dgm:pt modelId="{3F5BE9B0-3320-4584-AE70-C74E69B97408}">
      <dgm:prSet phldrT="[Text]"/>
      <dgm:spPr/>
      <dgm:t>
        <a:bodyPr/>
        <a:lstStyle/>
        <a:p>
          <a:r>
            <a:rPr lang="en-US" dirty="0"/>
            <a:t>Personal</a:t>
          </a:r>
        </a:p>
      </dgm:t>
    </dgm:pt>
    <dgm:pt modelId="{7533F95E-44A7-419F-98CC-E9D972BF01C3}" type="parTrans" cxnId="{471FF4B1-35B3-421D-B123-31CE1DC27C80}">
      <dgm:prSet/>
      <dgm:spPr/>
      <dgm:t>
        <a:bodyPr/>
        <a:lstStyle/>
        <a:p>
          <a:endParaRPr lang="en-US"/>
        </a:p>
      </dgm:t>
    </dgm:pt>
    <dgm:pt modelId="{52798779-D9C7-4824-8462-B5880C305348}" type="sibTrans" cxnId="{471FF4B1-35B3-421D-B123-31CE1DC27C80}">
      <dgm:prSet/>
      <dgm:spPr/>
      <dgm:t>
        <a:bodyPr/>
        <a:lstStyle/>
        <a:p>
          <a:endParaRPr lang="en-US"/>
        </a:p>
      </dgm:t>
    </dgm:pt>
    <dgm:pt modelId="{1D3C381F-8E5E-4F41-87C5-C41B1A5F3B74}">
      <dgm:prSet phldrT="[Text]"/>
      <dgm:spPr/>
      <dgm:t>
        <a:bodyPr/>
        <a:lstStyle/>
        <a:p>
          <a:r>
            <a:rPr lang="en-US" dirty="0"/>
            <a:t>Demonstrative</a:t>
          </a:r>
        </a:p>
      </dgm:t>
    </dgm:pt>
    <dgm:pt modelId="{EDC9FA87-9EFD-41A5-A7B7-C7033C7F5324}" type="parTrans" cxnId="{23C38999-AE6C-4825-912F-C655E26873DD}">
      <dgm:prSet/>
      <dgm:spPr/>
      <dgm:t>
        <a:bodyPr/>
        <a:lstStyle/>
        <a:p>
          <a:endParaRPr lang="en-US"/>
        </a:p>
      </dgm:t>
    </dgm:pt>
    <dgm:pt modelId="{8BB9B27B-EED2-48A7-B807-CD065A65381B}" type="sibTrans" cxnId="{23C38999-AE6C-4825-912F-C655E26873DD}">
      <dgm:prSet/>
      <dgm:spPr/>
      <dgm:t>
        <a:bodyPr/>
        <a:lstStyle/>
        <a:p>
          <a:endParaRPr lang="en-US"/>
        </a:p>
      </dgm:t>
    </dgm:pt>
    <dgm:pt modelId="{67D3B898-20B8-4212-90C8-0C0DB06819D7}">
      <dgm:prSet phldrT="[Text]"/>
      <dgm:spPr/>
      <dgm:t>
        <a:bodyPr/>
        <a:lstStyle/>
        <a:p>
          <a:r>
            <a:rPr lang="en-US"/>
            <a:t>Indefinite</a:t>
          </a:r>
          <a:endParaRPr lang="en-US" dirty="0"/>
        </a:p>
      </dgm:t>
    </dgm:pt>
    <dgm:pt modelId="{CCB692FB-F707-4774-9349-7A8372EC3FED}" type="parTrans" cxnId="{36CCB7DD-3A94-4716-A2E1-DD199C5F168F}">
      <dgm:prSet/>
      <dgm:spPr/>
      <dgm:t>
        <a:bodyPr/>
        <a:lstStyle/>
        <a:p>
          <a:endParaRPr lang="en-US"/>
        </a:p>
      </dgm:t>
    </dgm:pt>
    <dgm:pt modelId="{64AABCB1-5B14-4EF6-AAC8-D3A4968F4281}" type="sibTrans" cxnId="{36CCB7DD-3A94-4716-A2E1-DD199C5F168F}">
      <dgm:prSet/>
      <dgm:spPr/>
      <dgm:t>
        <a:bodyPr/>
        <a:lstStyle/>
        <a:p>
          <a:endParaRPr lang="en-US"/>
        </a:p>
      </dgm:t>
    </dgm:pt>
    <dgm:pt modelId="{D455985F-B357-4EE9-A830-65FBE59D43FF}">
      <dgm:prSet phldrT="[Text]"/>
      <dgm:spPr/>
      <dgm:t>
        <a:bodyPr/>
        <a:lstStyle/>
        <a:p>
          <a:r>
            <a:rPr lang="en-US" dirty="0"/>
            <a:t>Relative</a:t>
          </a:r>
        </a:p>
      </dgm:t>
    </dgm:pt>
    <dgm:pt modelId="{46265FCC-E409-44E9-966A-7459F6155640}" type="parTrans" cxnId="{59AA0CE6-47E3-4691-A2DF-D71F9B3BA801}">
      <dgm:prSet/>
      <dgm:spPr/>
      <dgm:t>
        <a:bodyPr/>
        <a:lstStyle/>
        <a:p>
          <a:endParaRPr lang="en-US"/>
        </a:p>
      </dgm:t>
    </dgm:pt>
    <dgm:pt modelId="{1FF0F892-C92A-43BF-A7CA-8EFB883B96C2}" type="sibTrans" cxnId="{59AA0CE6-47E3-4691-A2DF-D71F9B3BA801}">
      <dgm:prSet/>
      <dgm:spPr/>
      <dgm:t>
        <a:bodyPr/>
        <a:lstStyle/>
        <a:p>
          <a:endParaRPr lang="en-US"/>
        </a:p>
      </dgm:t>
    </dgm:pt>
    <dgm:pt modelId="{CE4B7D29-F750-460C-83AB-1393E28F2C01}">
      <dgm:prSet phldrT="[Text]"/>
      <dgm:spPr/>
      <dgm:t>
        <a:bodyPr/>
        <a:lstStyle/>
        <a:p>
          <a:r>
            <a:rPr lang="en-US" dirty="0"/>
            <a:t>Interrogative</a:t>
          </a:r>
        </a:p>
      </dgm:t>
    </dgm:pt>
    <dgm:pt modelId="{5D426E68-7210-466A-890D-3B4792D783AF}" type="parTrans" cxnId="{BB1EFF81-285F-4C0B-A046-6F1C7C6B3169}">
      <dgm:prSet/>
      <dgm:spPr/>
      <dgm:t>
        <a:bodyPr/>
        <a:lstStyle/>
        <a:p>
          <a:endParaRPr lang="en-US"/>
        </a:p>
      </dgm:t>
    </dgm:pt>
    <dgm:pt modelId="{24A8CFDA-BDC0-4E3B-99E8-98E153B86535}" type="sibTrans" cxnId="{BB1EFF81-285F-4C0B-A046-6F1C7C6B3169}">
      <dgm:prSet/>
      <dgm:spPr/>
      <dgm:t>
        <a:bodyPr/>
        <a:lstStyle/>
        <a:p>
          <a:endParaRPr lang="en-US"/>
        </a:p>
      </dgm:t>
    </dgm:pt>
    <dgm:pt modelId="{C843BE38-99D8-4465-B32E-F99ECF3C47E1}" type="pres">
      <dgm:prSet presAssocID="{EC3FCA26-87B0-4229-884C-E98B19C0324B}" presName="Name0" presStyleCnt="0">
        <dgm:presLayoutVars>
          <dgm:dir/>
          <dgm:animLvl val="lvl"/>
          <dgm:resizeHandles val="exact"/>
        </dgm:presLayoutVars>
      </dgm:prSet>
      <dgm:spPr/>
    </dgm:pt>
    <dgm:pt modelId="{492B5630-5242-40AD-AB0F-7B40E1615793}" type="pres">
      <dgm:prSet presAssocID="{3F5BE9B0-3320-4584-AE70-C74E69B97408}" presName="parTxOnly" presStyleLbl="node1" presStyleIdx="0" presStyleCnt="5">
        <dgm:presLayoutVars>
          <dgm:chMax val="0"/>
          <dgm:chPref val="0"/>
          <dgm:bulletEnabled val="1"/>
        </dgm:presLayoutVars>
      </dgm:prSet>
      <dgm:spPr/>
    </dgm:pt>
    <dgm:pt modelId="{C0BE4A4C-64DC-47C3-8273-0D468373230A}" type="pres">
      <dgm:prSet presAssocID="{52798779-D9C7-4824-8462-B5880C305348}" presName="parTxOnlySpace" presStyleCnt="0"/>
      <dgm:spPr/>
    </dgm:pt>
    <dgm:pt modelId="{1D2147B8-95EC-41C9-B907-BE609A4102F2}" type="pres">
      <dgm:prSet presAssocID="{1D3C381F-8E5E-4F41-87C5-C41B1A5F3B74}" presName="parTxOnly" presStyleLbl="node1" presStyleIdx="1" presStyleCnt="5">
        <dgm:presLayoutVars>
          <dgm:chMax val="0"/>
          <dgm:chPref val="0"/>
          <dgm:bulletEnabled val="1"/>
        </dgm:presLayoutVars>
      </dgm:prSet>
      <dgm:spPr/>
    </dgm:pt>
    <dgm:pt modelId="{624C822B-1E95-44ED-858D-3B3F80170AD4}" type="pres">
      <dgm:prSet presAssocID="{8BB9B27B-EED2-48A7-B807-CD065A65381B}" presName="parTxOnlySpace" presStyleCnt="0"/>
      <dgm:spPr/>
    </dgm:pt>
    <dgm:pt modelId="{E94359F6-6A21-42CC-B924-1B47DC4F135F}" type="pres">
      <dgm:prSet presAssocID="{67D3B898-20B8-4212-90C8-0C0DB06819D7}" presName="parTxOnly" presStyleLbl="node1" presStyleIdx="2" presStyleCnt="5">
        <dgm:presLayoutVars>
          <dgm:chMax val="0"/>
          <dgm:chPref val="0"/>
          <dgm:bulletEnabled val="1"/>
        </dgm:presLayoutVars>
      </dgm:prSet>
      <dgm:spPr/>
    </dgm:pt>
    <dgm:pt modelId="{5D951557-9EA8-41C0-8A16-9905D2E6CD63}" type="pres">
      <dgm:prSet presAssocID="{64AABCB1-5B14-4EF6-AAC8-D3A4968F4281}" presName="parTxOnlySpace" presStyleCnt="0"/>
      <dgm:spPr/>
    </dgm:pt>
    <dgm:pt modelId="{1467E648-F8B2-4B31-A897-1330238D377C}" type="pres">
      <dgm:prSet presAssocID="{D455985F-B357-4EE9-A830-65FBE59D43FF}" presName="parTxOnly" presStyleLbl="node1" presStyleIdx="3" presStyleCnt="5">
        <dgm:presLayoutVars>
          <dgm:chMax val="0"/>
          <dgm:chPref val="0"/>
          <dgm:bulletEnabled val="1"/>
        </dgm:presLayoutVars>
      </dgm:prSet>
      <dgm:spPr/>
    </dgm:pt>
    <dgm:pt modelId="{3025D10C-F1E0-4B44-9A96-8C66E9629F6D}" type="pres">
      <dgm:prSet presAssocID="{1FF0F892-C92A-43BF-A7CA-8EFB883B96C2}" presName="parTxOnlySpace" presStyleCnt="0"/>
      <dgm:spPr/>
    </dgm:pt>
    <dgm:pt modelId="{B4A8EB3B-44A2-4860-9628-77D09F610E69}" type="pres">
      <dgm:prSet presAssocID="{CE4B7D29-F750-460C-83AB-1393E28F2C01}" presName="parTxOnly" presStyleLbl="node1" presStyleIdx="4" presStyleCnt="5">
        <dgm:presLayoutVars>
          <dgm:chMax val="0"/>
          <dgm:chPref val="0"/>
          <dgm:bulletEnabled val="1"/>
        </dgm:presLayoutVars>
      </dgm:prSet>
      <dgm:spPr/>
    </dgm:pt>
  </dgm:ptLst>
  <dgm:cxnLst>
    <dgm:cxn modelId="{244E360F-9587-4CC1-9280-89EFD67EF8CA}" type="presOf" srcId="{CE4B7D29-F750-460C-83AB-1393E28F2C01}" destId="{B4A8EB3B-44A2-4860-9628-77D09F610E69}" srcOrd="0" destOrd="0" presId="urn:microsoft.com/office/officeart/2005/8/layout/chevron1"/>
    <dgm:cxn modelId="{0820C21B-B89A-46CB-BA33-2AA56AE8E6FE}" type="presOf" srcId="{67D3B898-20B8-4212-90C8-0C0DB06819D7}" destId="{E94359F6-6A21-42CC-B924-1B47DC4F135F}" srcOrd="0" destOrd="0" presId="urn:microsoft.com/office/officeart/2005/8/layout/chevron1"/>
    <dgm:cxn modelId="{75E9A448-2CE8-405C-AD2C-05896F773B92}" type="presOf" srcId="{D455985F-B357-4EE9-A830-65FBE59D43FF}" destId="{1467E648-F8B2-4B31-A897-1330238D377C}" srcOrd="0" destOrd="0" presId="urn:microsoft.com/office/officeart/2005/8/layout/chevron1"/>
    <dgm:cxn modelId="{1C5E5A6B-D126-46DC-BD68-20A3F27EF535}" type="presOf" srcId="{EC3FCA26-87B0-4229-884C-E98B19C0324B}" destId="{C843BE38-99D8-4465-B32E-F99ECF3C47E1}" srcOrd="0" destOrd="0" presId="urn:microsoft.com/office/officeart/2005/8/layout/chevron1"/>
    <dgm:cxn modelId="{9025E050-CC2C-4416-B708-971A1AD66169}" type="presOf" srcId="{1D3C381F-8E5E-4F41-87C5-C41B1A5F3B74}" destId="{1D2147B8-95EC-41C9-B907-BE609A4102F2}" srcOrd="0" destOrd="0" presId="urn:microsoft.com/office/officeart/2005/8/layout/chevron1"/>
    <dgm:cxn modelId="{BB1EFF81-285F-4C0B-A046-6F1C7C6B3169}" srcId="{EC3FCA26-87B0-4229-884C-E98B19C0324B}" destId="{CE4B7D29-F750-460C-83AB-1393E28F2C01}" srcOrd="4" destOrd="0" parTransId="{5D426E68-7210-466A-890D-3B4792D783AF}" sibTransId="{24A8CFDA-BDC0-4E3B-99E8-98E153B86535}"/>
    <dgm:cxn modelId="{23C38999-AE6C-4825-912F-C655E26873DD}" srcId="{EC3FCA26-87B0-4229-884C-E98B19C0324B}" destId="{1D3C381F-8E5E-4F41-87C5-C41B1A5F3B74}" srcOrd="1" destOrd="0" parTransId="{EDC9FA87-9EFD-41A5-A7B7-C7033C7F5324}" sibTransId="{8BB9B27B-EED2-48A7-B807-CD065A65381B}"/>
    <dgm:cxn modelId="{471FF4B1-35B3-421D-B123-31CE1DC27C80}" srcId="{EC3FCA26-87B0-4229-884C-E98B19C0324B}" destId="{3F5BE9B0-3320-4584-AE70-C74E69B97408}" srcOrd="0" destOrd="0" parTransId="{7533F95E-44A7-419F-98CC-E9D972BF01C3}" sibTransId="{52798779-D9C7-4824-8462-B5880C305348}"/>
    <dgm:cxn modelId="{36CCB7DD-3A94-4716-A2E1-DD199C5F168F}" srcId="{EC3FCA26-87B0-4229-884C-E98B19C0324B}" destId="{67D3B898-20B8-4212-90C8-0C0DB06819D7}" srcOrd="2" destOrd="0" parTransId="{CCB692FB-F707-4774-9349-7A8372EC3FED}" sibTransId="{64AABCB1-5B14-4EF6-AAC8-D3A4968F4281}"/>
    <dgm:cxn modelId="{59AA0CE6-47E3-4691-A2DF-D71F9B3BA801}" srcId="{EC3FCA26-87B0-4229-884C-E98B19C0324B}" destId="{D455985F-B357-4EE9-A830-65FBE59D43FF}" srcOrd="3" destOrd="0" parTransId="{46265FCC-E409-44E9-966A-7459F6155640}" sibTransId="{1FF0F892-C92A-43BF-A7CA-8EFB883B96C2}"/>
    <dgm:cxn modelId="{D75D27F5-9BD6-42E3-B74B-34727A276696}" type="presOf" srcId="{3F5BE9B0-3320-4584-AE70-C74E69B97408}" destId="{492B5630-5242-40AD-AB0F-7B40E1615793}" srcOrd="0" destOrd="0" presId="urn:microsoft.com/office/officeart/2005/8/layout/chevron1"/>
    <dgm:cxn modelId="{EA3BB628-C592-402B-B064-36BDC15309E5}" type="presParOf" srcId="{C843BE38-99D8-4465-B32E-F99ECF3C47E1}" destId="{492B5630-5242-40AD-AB0F-7B40E1615793}" srcOrd="0" destOrd="0" presId="urn:microsoft.com/office/officeart/2005/8/layout/chevron1"/>
    <dgm:cxn modelId="{15B6E50E-3C4C-4B39-A4A4-BD74F438B08C}" type="presParOf" srcId="{C843BE38-99D8-4465-B32E-F99ECF3C47E1}" destId="{C0BE4A4C-64DC-47C3-8273-0D468373230A}" srcOrd="1" destOrd="0" presId="urn:microsoft.com/office/officeart/2005/8/layout/chevron1"/>
    <dgm:cxn modelId="{5EFB189D-2188-4A99-A5C4-7BB29D893765}" type="presParOf" srcId="{C843BE38-99D8-4465-B32E-F99ECF3C47E1}" destId="{1D2147B8-95EC-41C9-B907-BE609A4102F2}" srcOrd="2" destOrd="0" presId="urn:microsoft.com/office/officeart/2005/8/layout/chevron1"/>
    <dgm:cxn modelId="{C21777C7-E967-45C6-9825-9BB1EF1C00EF}" type="presParOf" srcId="{C843BE38-99D8-4465-B32E-F99ECF3C47E1}" destId="{624C822B-1E95-44ED-858D-3B3F80170AD4}" srcOrd="3" destOrd="0" presId="urn:microsoft.com/office/officeart/2005/8/layout/chevron1"/>
    <dgm:cxn modelId="{F039608B-BAEC-49F2-B7A2-2BE1B6B646EF}" type="presParOf" srcId="{C843BE38-99D8-4465-B32E-F99ECF3C47E1}" destId="{E94359F6-6A21-42CC-B924-1B47DC4F135F}" srcOrd="4" destOrd="0" presId="urn:microsoft.com/office/officeart/2005/8/layout/chevron1"/>
    <dgm:cxn modelId="{704771AC-564A-4F0C-B2C9-9F5C01F3828B}" type="presParOf" srcId="{C843BE38-99D8-4465-B32E-F99ECF3C47E1}" destId="{5D951557-9EA8-41C0-8A16-9905D2E6CD63}" srcOrd="5" destOrd="0" presId="urn:microsoft.com/office/officeart/2005/8/layout/chevron1"/>
    <dgm:cxn modelId="{E02AD272-7309-4C8B-8FE7-67C12FBC9D1B}" type="presParOf" srcId="{C843BE38-99D8-4465-B32E-F99ECF3C47E1}" destId="{1467E648-F8B2-4B31-A897-1330238D377C}" srcOrd="6" destOrd="0" presId="urn:microsoft.com/office/officeart/2005/8/layout/chevron1"/>
    <dgm:cxn modelId="{9B0E783F-E847-4651-9206-86109AEF8CB9}" type="presParOf" srcId="{C843BE38-99D8-4465-B32E-F99ECF3C47E1}" destId="{3025D10C-F1E0-4B44-9A96-8C66E9629F6D}" srcOrd="7" destOrd="0" presId="urn:microsoft.com/office/officeart/2005/8/layout/chevron1"/>
    <dgm:cxn modelId="{221A0C1B-758B-4102-A1EE-FEBA876B84EB}" type="presParOf" srcId="{C843BE38-99D8-4465-B32E-F99ECF3C47E1}" destId="{B4A8EB3B-44A2-4860-9628-77D09F610E69}" srcOrd="8"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C3FCA26-87B0-4229-884C-E98B19C0324B}" type="doc">
      <dgm:prSet loTypeId="urn:microsoft.com/office/officeart/2005/8/layout/chevron1" loCatId="process" qsTypeId="urn:microsoft.com/office/officeart/2005/8/quickstyle/simple1" qsCatId="simple" csTypeId="urn:microsoft.com/office/officeart/2005/8/colors/colorful1" csCatId="colorful" phldr="1"/>
      <dgm:spPr/>
    </dgm:pt>
    <dgm:pt modelId="{3F5BE9B0-3320-4584-AE70-C74E69B97408}">
      <dgm:prSet phldrT="[Text]"/>
      <dgm:spPr/>
      <dgm:t>
        <a:bodyPr/>
        <a:lstStyle/>
        <a:p>
          <a:r>
            <a:rPr lang="en-US" dirty="0"/>
            <a:t>Personal</a:t>
          </a:r>
        </a:p>
      </dgm:t>
    </dgm:pt>
    <dgm:pt modelId="{7533F95E-44A7-419F-98CC-E9D972BF01C3}" type="parTrans" cxnId="{471FF4B1-35B3-421D-B123-31CE1DC27C80}">
      <dgm:prSet/>
      <dgm:spPr/>
      <dgm:t>
        <a:bodyPr/>
        <a:lstStyle/>
        <a:p>
          <a:endParaRPr lang="en-US"/>
        </a:p>
      </dgm:t>
    </dgm:pt>
    <dgm:pt modelId="{52798779-D9C7-4824-8462-B5880C305348}" type="sibTrans" cxnId="{471FF4B1-35B3-421D-B123-31CE1DC27C80}">
      <dgm:prSet/>
      <dgm:spPr/>
      <dgm:t>
        <a:bodyPr/>
        <a:lstStyle/>
        <a:p>
          <a:endParaRPr lang="en-US"/>
        </a:p>
      </dgm:t>
    </dgm:pt>
    <dgm:pt modelId="{67D3B898-20B8-4212-90C8-0C0DB06819D7}">
      <dgm:prSet phldrT="[Text]"/>
      <dgm:spPr/>
      <dgm:t>
        <a:bodyPr/>
        <a:lstStyle/>
        <a:p>
          <a:r>
            <a:rPr lang="en-US"/>
            <a:t>Indefinite</a:t>
          </a:r>
          <a:endParaRPr lang="en-US" dirty="0"/>
        </a:p>
      </dgm:t>
    </dgm:pt>
    <dgm:pt modelId="{CCB692FB-F707-4774-9349-7A8372EC3FED}" type="parTrans" cxnId="{36CCB7DD-3A94-4716-A2E1-DD199C5F168F}">
      <dgm:prSet/>
      <dgm:spPr/>
      <dgm:t>
        <a:bodyPr/>
        <a:lstStyle/>
        <a:p>
          <a:endParaRPr lang="en-US"/>
        </a:p>
      </dgm:t>
    </dgm:pt>
    <dgm:pt modelId="{64AABCB1-5B14-4EF6-AAC8-D3A4968F4281}" type="sibTrans" cxnId="{36CCB7DD-3A94-4716-A2E1-DD199C5F168F}">
      <dgm:prSet/>
      <dgm:spPr/>
      <dgm:t>
        <a:bodyPr/>
        <a:lstStyle/>
        <a:p>
          <a:endParaRPr lang="en-US"/>
        </a:p>
      </dgm:t>
    </dgm:pt>
    <dgm:pt modelId="{D455985F-B357-4EE9-A830-65FBE59D43FF}">
      <dgm:prSet phldrT="[Text]"/>
      <dgm:spPr/>
      <dgm:t>
        <a:bodyPr/>
        <a:lstStyle/>
        <a:p>
          <a:r>
            <a:rPr lang="en-US" dirty="0"/>
            <a:t>Relative</a:t>
          </a:r>
        </a:p>
      </dgm:t>
    </dgm:pt>
    <dgm:pt modelId="{46265FCC-E409-44E9-966A-7459F6155640}" type="parTrans" cxnId="{59AA0CE6-47E3-4691-A2DF-D71F9B3BA801}">
      <dgm:prSet/>
      <dgm:spPr/>
      <dgm:t>
        <a:bodyPr/>
        <a:lstStyle/>
        <a:p>
          <a:endParaRPr lang="en-US"/>
        </a:p>
      </dgm:t>
    </dgm:pt>
    <dgm:pt modelId="{1FF0F892-C92A-43BF-A7CA-8EFB883B96C2}" type="sibTrans" cxnId="{59AA0CE6-47E3-4691-A2DF-D71F9B3BA801}">
      <dgm:prSet/>
      <dgm:spPr/>
      <dgm:t>
        <a:bodyPr/>
        <a:lstStyle/>
        <a:p>
          <a:endParaRPr lang="en-US"/>
        </a:p>
      </dgm:t>
    </dgm:pt>
    <dgm:pt modelId="{CE4B7D29-F750-460C-83AB-1393E28F2C01}">
      <dgm:prSet phldrT="[Text]"/>
      <dgm:spPr/>
      <dgm:t>
        <a:bodyPr/>
        <a:lstStyle/>
        <a:p>
          <a:r>
            <a:rPr lang="en-US" dirty="0"/>
            <a:t>Interrogative</a:t>
          </a:r>
        </a:p>
      </dgm:t>
    </dgm:pt>
    <dgm:pt modelId="{5D426E68-7210-466A-890D-3B4792D783AF}" type="parTrans" cxnId="{BB1EFF81-285F-4C0B-A046-6F1C7C6B3169}">
      <dgm:prSet/>
      <dgm:spPr/>
      <dgm:t>
        <a:bodyPr/>
        <a:lstStyle/>
        <a:p>
          <a:endParaRPr lang="en-US"/>
        </a:p>
      </dgm:t>
    </dgm:pt>
    <dgm:pt modelId="{24A8CFDA-BDC0-4E3B-99E8-98E153B86535}" type="sibTrans" cxnId="{BB1EFF81-285F-4C0B-A046-6F1C7C6B3169}">
      <dgm:prSet/>
      <dgm:spPr/>
      <dgm:t>
        <a:bodyPr/>
        <a:lstStyle/>
        <a:p>
          <a:endParaRPr lang="en-US"/>
        </a:p>
      </dgm:t>
    </dgm:pt>
    <dgm:pt modelId="{1D3C381F-8E5E-4F41-87C5-C41B1A5F3B74}">
      <dgm:prSet phldrT="[Text]"/>
      <dgm:spPr/>
      <dgm:t>
        <a:bodyPr/>
        <a:lstStyle/>
        <a:p>
          <a:r>
            <a:rPr lang="en-US" dirty="0"/>
            <a:t>Demonstrative</a:t>
          </a:r>
        </a:p>
      </dgm:t>
    </dgm:pt>
    <dgm:pt modelId="{8BB9B27B-EED2-48A7-B807-CD065A65381B}" type="sibTrans" cxnId="{23C38999-AE6C-4825-912F-C655E26873DD}">
      <dgm:prSet/>
      <dgm:spPr/>
      <dgm:t>
        <a:bodyPr/>
        <a:lstStyle/>
        <a:p>
          <a:endParaRPr lang="en-US"/>
        </a:p>
      </dgm:t>
    </dgm:pt>
    <dgm:pt modelId="{EDC9FA87-9EFD-41A5-A7B7-C7033C7F5324}" type="parTrans" cxnId="{23C38999-AE6C-4825-912F-C655E26873DD}">
      <dgm:prSet/>
      <dgm:spPr/>
      <dgm:t>
        <a:bodyPr/>
        <a:lstStyle/>
        <a:p>
          <a:endParaRPr lang="en-US"/>
        </a:p>
      </dgm:t>
    </dgm:pt>
    <dgm:pt modelId="{C843BE38-99D8-4465-B32E-F99ECF3C47E1}" type="pres">
      <dgm:prSet presAssocID="{EC3FCA26-87B0-4229-884C-E98B19C0324B}" presName="Name0" presStyleCnt="0">
        <dgm:presLayoutVars>
          <dgm:dir/>
          <dgm:animLvl val="lvl"/>
          <dgm:resizeHandles val="exact"/>
        </dgm:presLayoutVars>
      </dgm:prSet>
      <dgm:spPr/>
    </dgm:pt>
    <dgm:pt modelId="{492B5630-5242-40AD-AB0F-7B40E1615793}" type="pres">
      <dgm:prSet presAssocID="{3F5BE9B0-3320-4584-AE70-C74E69B97408}" presName="parTxOnly" presStyleLbl="node1" presStyleIdx="0" presStyleCnt="5">
        <dgm:presLayoutVars>
          <dgm:chMax val="0"/>
          <dgm:chPref val="0"/>
          <dgm:bulletEnabled val="1"/>
        </dgm:presLayoutVars>
      </dgm:prSet>
      <dgm:spPr/>
    </dgm:pt>
    <dgm:pt modelId="{C0BE4A4C-64DC-47C3-8273-0D468373230A}" type="pres">
      <dgm:prSet presAssocID="{52798779-D9C7-4824-8462-B5880C305348}" presName="parTxOnlySpace" presStyleCnt="0"/>
      <dgm:spPr/>
    </dgm:pt>
    <dgm:pt modelId="{1D2147B8-95EC-41C9-B907-BE609A4102F2}" type="pres">
      <dgm:prSet presAssocID="{1D3C381F-8E5E-4F41-87C5-C41B1A5F3B74}" presName="parTxOnly" presStyleLbl="node1" presStyleIdx="1" presStyleCnt="5">
        <dgm:presLayoutVars>
          <dgm:chMax val="0"/>
          <dgm:chPref val="0"/>
          <dgm:bulletEnabled val="1"/>
        </dgm:presLayoutVars>
      </dgm:prSet>
      <dgm:spPr/>
    </dgm:pt>
    <dgm:pt modelId="{624C822B-1E95-44ED-858D-3B3F80170AD4}" type="pres">
      <dgm:prSet presAssocID="{8BB9B27B-EED2-48A7-B807-CD065A65381B}" presName="parTxOnlySpace" presStyleCnt="0"/>
      <dgm:spPr/>
    </dgm:pt>
    <dgm:pt modelId="{E94359F6-6A21-42CC-B924-1B47DC4F135F}" type="pres">
      <dgm:prSet presAssocID="{67D3B898-20B8-4212-90C8-0C0DB06819D7}" presName="parTxOnly" presStyleLbl="node1" presStyleIdx="2" presStyleCnt="5">
        <dgm:presLayoutVars>
          <dgm:chMax val="0"/>
          <dgm:chPref val="0"/>
          <dgm:bulletEnabled val="1"/>
        </dgm:presLayoutVars>
      </dgm:prSet>
      <dgm:spPr/>
    </dgm:pt>
    <dgm:pt modelId="{5D951557-9EA8-41C0-8A16-9905D2E6CD63}" type="pres">
      <dgm:prSet presAssocID="{64AABCB1-5B14-4EF6-AAC8-D3A4968F4281}" presName="parTxOnlySpace" presStyleCnt="0"/>
      <dgm:spPr/>
    </dgm:pt>
    <dgm:pt modelId="{1467E648-F8B2-4B31-A897-1330238D377C}" type="pres">
      <dgm:prSet presAssocID="{D455985F-B357-4EE9-A830-65FBE59D43FF}" presName="parTxOnly" presStyleLbl="node1" presStyleIdx="3" presStyleCnt="5">
        <dgm:presLayoutVars>
          <dgm:chMax val="0"/>
          <dgm:chPref val="0"/>
          <dgm:bulletEnabled val="1"/>
        </dgm:presLayoutVars>
      </dgm:prSet>
      <dgm:spPr/>
    </dgm:pt>
    <dgm:pt modelId="{3025D10C-F1E0-4B44-9A96-8C66E9629F6D}" type="pres">
      <dgm:prSet presAssocID="{1FF0F892-C92A-43BF-A7CA-8EFB883B96C2}" presName="parTxOnlySpace" presStyleCnt="0"/>
      <dgm:spPr/>
    </dgm:pt>
    <dgm:pt modelId="{B4A8EB3B-44A2-4860-9628-77D09F610E69}" type="pres">
      <dgm:prSet presAssocID="{CE4B7D29-F750-460C-83AB-1393E28F2C01}" presName="parTxOnly" presStyleLbl="node1" presStyleIdx="4" presStyleCnt="5">
        <dgm:presLayoutVars>
          <dgm:chMax val="0"/>
          <dgm:chPref val="0"/>
          <dgm:bulletEnabled val="1"/>
        </dgm:presLayoutVars>
      </dgm:prSet>
      <dgm:spPr/>
    </dgm:pt>
  </dgm:ptLst>
  <dgm:cxnLst>
    <dgm:cxn modelId="{244E360F-9587-4CC1-9280-89EFD67EF8CA}" type="presOf" srcId="{CE4B7D29-F750-460C-83AB-1393E28F2C01}" destId="{B4A8EB3B-44A2-4860-9628-77D09F610E69}" srcOrd="0" destOrd="0" presId="urn:microsoft.com/office/officeart/2005/8/layout/chevron1"/>
    <dgm:cxn modelId="{0820C21B-B89A-46CB-BA33-2AA56AE8E6FE}" type="presOf" srcId="{67D3B898-20B8-4212-90C8-0C0DB06819D7}" destId="{E94359F6-6A21-42CC-B924-1B47DC4F135F}" srcOrd="0" destOrd="0" presId="urn:microsoft.com/office/officeart/2005/8/layout/chevron1"/>
    <dgm:cxn modelId="{75E9A448-2CE8-405C-AD2C-05896F773B92}" type="presOf" srcId="{D455985F-B357-4EE9-A830-65FBE59D43FF}" destId="{1467E648-F8B2-4B31-A897-1330238D377C}" srcOrd="0" destOrd="0" presId="urn:microsoft.com/office/officeart/2005/8/layout/chevron1"/>
    <dgm:cxn modelId="{1C5E5A6B-D126-46DC-BD68-20A3F27EF535}" type="presOf" srcId="{EC3FCA26-87B0-4229-884C-E98B19C0324B}" destId="{C843BE38-99D8-4465-B32E-F99ECF3C47E1}" srcOrd="0" destOrd="0" presId="urn:microsoft.com/office/officeart/2005/8/layout/chevron1"/>
    <dgm:cxn modelId="{9025E050-CC2C-4416-B708-971A1AD66169}" type="presOf" srcId="{1D3C381F-8E5E-4F41-87C5-C41B1A5F3B74}" destId="{1D2147B8-95EC-41C9-B907-BE609A4102F2}" srcOrd="0" destOrd="0" presId="urn:microsoft.com/office/officeart/2005/8/layout/chevron1"/>
    <dgm:cxn modelId="{BB1EFF81-285F-4C0B-A046-6F1C7C6B3169}" srcId="{EC3FCA26-87B0-4229-884C-E98B19C0324B}" destId="{CE4B7D29-F750-460C-83AB-1393E28F2C01}" srcOrd="4" destOrd="0" parTransId="{5D426E68-7210-466A-890D-3B4792D783AF}" sibTransId="{24A8CFDA-BDC0-4E3B-99E8-98E153B86535}"/>
    <dgm:cxn modelId="{23C38999-AE6C-4825-912F-C655E26873DD}" srcId="{EC3FCA26-87B0-4229-884C-E98B19C0324B}" destId="{1D3C381F-8E5E-4F41-87C5-C41B1A5F3B74}" srcOrd="1" destOrd="0" parTransId="{EDC9FA87-9EFD-41A5-A7B7-C7033C7F5324}" sibTransId="{8BB9B27B-EED2-48A7-B807-CD065A65381B}"/>
    <dgm:cxn modelId="{471FF4B1-35B3-421D-B123-31CE1DC27C80}" srcId="{EC3FCA26-87B0-4229-884C-E98B19C0324B}" destId="{3F5BE9B0-3320-4584-AE70-C74E69B97408}" srcOrd="0" destOrd="0" parTransId="{7533F95E-44A7-419F-98CC-E9D972BF01C3}" sibTransId="{52798779-D9C7-4824-8462-B5880C305348}"/>
    <dgm:cxn modelId="{36CCB7DD-3A94-4716-A2E1-DD199C5F168F}" srcId="{EC3FCA26-87B0-4229-884C-E98B19C0324B}" destId="{67D3B898-20B8-4212-90C8-0C0DB06819D7}" srcOrd="2" destOrd="0" parTransId="{CCB692FB-F707-4774-9349-7A8372EC3FED}" sibTransId="{64AABCB1-5B14-4EF6-AAC8-D3A4968F4281}"/>
    <dgm:cxn modelId="{59AA0CE6-47E3-4691-A2DF-D71F9B3BA801}" srcId="{EC3FCA26-87B0-4229-884C-E98B19C0324B}" destId="{D455985F-B357-4EE9-A830-65FBE59D43FF}" srcOrd="3" destOrd="0" parTransId="{46265FCC-E409-44E9-966A-7459F6155640}" sibTransId="{1FF0F892-C92A-43BF-A7CA-8EFB883B96C2}"/>
    <dgm:cxn modelId="{D75D27F5-9BD6-42E3-B74B-34727A276696}" type="presOf" srcId="{3F5BE9B0-3320-4584-AE70-C74E69B97408}" destId="{492B5630-5242-40AD-AB0F-7B40E1615793}" srcOrd="0" destOrd="0" presId="urn:microsoft.com/office/officeart/2005/8/layout/chevron1"/>
    <dgm:cxn modelId="{EA3BB628-C592-402B-B064-36BDC15309E5}" type="presParOf" srcId="{C843BE38-99D8-4465-B32E-F99ECF3C47E1}" destId="{492B5630-5242-40AD-AB0F-7B40E1615793}" srcOrd="0" destOrd="0" presId="urn:microsoft.com/office/officeart/2005/8/layout/chevron1"/>
    <dgm:cxn modelId="{15B6E50E-3C4C-4B39-A4A4-BD74F438B08C}" type="presParOf" srcId="{C843BE38-99D8-4465-B32E-F99ECF3C47E1}" destId="{C0BE4A4C-64DC-47C3-8273-0D468373230A}" srcOrd="1" destOrd="0" presId="urn:microsoft.com/office/officeart/2005/8/layout/chevron1"/>
    <dgm:cxn modelId="{5EFB189D-2188-4A99-A5C4-7BB29D893765}" type="presParOf" srcId="{C843BE38-99D8-4465-B32E-F99ECF3C47E1}" destId="{1D2147B8-95EC-41C9-B907-BE609A4102F2}" srcOrd="2" destOrd="0" presId="urn:microsoft.com/office/officeart/2005/8/layout/chevron1"/>
    <dgm:cxn modelId="{C21777C7-E967-45C6-9825-9BB1EF1C00EF}" type="presParOf" srcId="{C843BE38-99D8-4465-B32E-F99ECF3C47E1}" destId="{624C822B-1E95-44ED-858D-3B3F80170AD4}" srcOrd="3" destOrd="0" presId="urn:microsoft.com/office/officeart/2005/8/layout/chevron1"/>
    <dgm:cxn modelId="{F039608B-BAEC-49F2-B7A2-2BE1B6B646EF}" type="presParOf" srcId="{C843BE38-99D8-4465-B32E-F99ECF3C47E1}" destId="{E94359F6-6A21-42CC-B924-1B47DC4F135F}" srcOrd="4" destOrd="0" presId="urn:microsoft.com/office/officeart/2005/8/layout/chevron1"/>
    <dgm:cxn modelId="{704771AC-564A-4F0C-B2C9-9F5C01F3828B}" type="presParOf" srcId="{C843BE38-99D8-4465-B32E-F99ECF3C47E1}" destId="{5D951557-9EA8-41C0-8A16-9905D2E6CD63}" srcOrd="5" destOrd="0" presId="urn:microsoft.com/office/officeart/2005/8/layout/chevron1"/>
    <dgm:cxn modelId="{E02AD272-7309-4C8B-8FE7-67C12FBC9D1B}" type="presParOf" srcId="{C843BE38-99D8-4465-B32E-F99ECF3C47E1}" destId="{1467E648-F8B2-4B31-A897-1330238D377C}" srcOrd="6" destOrd="0" presId="urn:microsoft.com/office/officeart/2005/8/layout/chevron1"/>
    <dgm:cxn modelId="{9B0E783F-E847-4651-9206-86109AEF8CB9}" type="presParOf" srcId="{C843BE38-99D8-4465-B32E-F99ECF3C47E1}" destId="{3025D10C-F1E0-4B44-9A96-8C66E9629F6D}" srcOrd="7" destOrd="0" presId="urn:microsoft.com/office/officeart/2005/8/layout/chevron1"/>
    <dgm:cxn modelId="{221A0C1B-758B-4102-A1EE-FEBA876B84EB}" type="presParOf" srcId="{C843BE38-99D8-4465-B32E-F99ECF3C47E1}" destId="{B4A8EB3B-44A2-4860-9628-77D09F610E69}" srcOrd="8"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C3FCA26-87B0-4229-884C-E98B19C0324B}" type="doc">
      <dgm:prSet loTypeId="urn:microsoft.com/office/officeart/2005/8/layout/chevron1" loCatId="process" qsTypeId="urn:microsoft.com/office/officeart/2005/8/quickstyle/simple1" qsCatId="simple" csTypeId="urn:microsoft.com/office/officeart/2005/8/colors/colorful1" csCatId="colorful" phldr="1"/>
      <dgm:spPr/>
    </dgm:pt>
    <dgm:pt modelId="{3F5BE9B0-3320-4584-AE70-C74E69B97408}">
      <dgm:prSet phldrT="[Text]"/>
      <dgm:spPr/>
      <dgm:t>
        <a:bodyPr/>
        <a:lstStyle/>
        <a:p>
          <a:r>
            <a:rPr lang="en-US" dirty="0"/>
            <a:t>Personal</a:t>
          </a:r>
        </a:p>
      </dgm:t>
    </dgm:pt>
    <dgm:pt modelId="{7533F95E-44A7-419F-98CC-E9D972BF01C3}" type="parTrans" cxnId="{471FF4B1-35B3-421D-B123-31CE1DC27C80}">
      <dgm:prSet/>
      <dgm:spPr/>
      <dgm:t>
        <a:bodyPr/>
        <a:lstStyle/>
        <a:p>
          <a:endParaRPr lang="en-US"/>
        </a:p>
      </dgm:t>
    </dgm:pt>
    <dgm:pt modelId="{52798779-D9C7-4824-8462-B5880C305348}" type="sibTrans" cxnId="{471FF4B1-35B3-421D-B123-31CE1DC27C80}">
      <dgm:prSet/>
      <dgm:spPr/>
      <dgm:t>
        <a:bodyPr/>
        <a:lstStyle/>
        <a:p>
          <a:endParaRPr lang="en-US"/>
        </a:p>
      </dgm:t>
    </dgm:pt>
    <dgm:pt modelId="{67D3B898-20B8-4212-90C8-0C0DB06819D7}">
      <dgm:prSet phldrT="[Text]"/>
      <dgm:spPr/>
      <dgm:t>
        <a:bodyPr/>
        <a:lstStyle/>
        <a:p>
          <a:r>
            <a:rPr lang="en-US"/>
            <a:t>Indefinite</a:t>
          </a:r>
          <a:endParaRPr lang="en-US" dirty="0"/>
        </a:p>
      </dgm:t>
    </dgm:pt>
    <dgm:pt modelId="{CCB692FB-F707-4774-9349-7A8372EC3FED}" type="parTrans" cxnId="{36CCB7DD-3A94-4716-A2E1-DD199C5F168F}">
      <dgm:prSet/>
      <dgm:spPr/>
      <dgm:t>
        <a:bodyPr/>
        <a:lstStyle/>
        <a:p>
          <a:endParaRPr lang="en-US"/>
        </a:p>
      </dgm:t>
    </dgm:pt>
    <dgm:pt modelId="{64AABCB1-5B14-4EF6-AAC8-D3A4968F4281}" type="sibTrans" cxnId="{36CCB7DD-3A94-4716-A2E1-DD199C5F168F}">
      <dgm:prSet/>
      <dgm:spPr/>
      <dgm:t>
        <a:bodyPr/>
        <a:lstStyle/>
        <a:p>
          <a:endParaRPr lang="en-US"/>
        </a:p>
      </dgm:t>
    </dgm:pt>
    <dgm:pt modelId="{D455985F-B357-4EE9-A830-65FBE59D43FF}">
      <dgm:prSet phldrT="[Text]"/>
      <dgm:spPr/>
      <dgm:t>
        <a:bodyPr/>
        <a:lstStyle/>
        <a:p>
          <a:r>
            <a:rPr lang="en-US" dirty="0"/>
            <a:t>Relative</a:t>
          </a:r>
        </a:p>
      </dgm:t>
    </dgm:pt>
    <dgm:pt modelId="{46265FCC-E409-44E9-966A-7459F6155640}" type="parTrans" cxnId="{59AA0CE6-47E3-4691-A2DF-D71F9B3BA801}">
      <dgm:prSet/>
      <dgm:spPr/>
      <dgm:t>
        <a:bodyPr/>
        <a:lstStyle/>
        <a:p>
          <a:endParaRPr lang="en-US"/>
        </a:p>
      </dgm:t>
    </dgm:pt>
    <dgm:pt modelId="{1FF0F892-C92A-43BF-A7CA-8EFB883B96C2}" type="sibTrans" cxnId="{59AA0CE6-47E3-4691-A2DF-D71F9B3BA801}">
      <dgm:prSet/>
      <dgm:spPr/>
      <dgm:t>
        <a:bodyPr/>
        <a:lstStyle/>
        <a:p>
          <a:endParaRPr lang="en-US"/>
        </a:p>
      </dgm:t>
    </dgm:pt>
    <dgm:pt modelId="{CE4B7D29-F750-460C-83AB-1393E28F2C01}">
      <dgm:prSet phldrT="[Text]"/>
      <dgm:spPr/>
      <dgm:t>
        <a:bodyPr/>
        <a:lstStyle/>
        <a:p>
          <a:r>
            <a:rPr lang="en-US" dirty="0"/>
            <a:t>Interrogative</a:t>
          </a:r>
        </a:p>
      </dgm:t>
    </dgm:pt>
    <dgm:pt modelId="{5D426E68-7210-466A-890D-3B4792D783AF}" type="parTrans" cxnId="{BB1EFF81-285F-4C0B-A046-6F1C7C6B3169}">
      <dgm:prSet/>
      <dgm:spPr/>
      <dgm:t>
        <a:bodyPr/>
        <a:lstStyle/>
        <a:p>
          <a:endParaRPr lang="en-US"/>
        </a:p>
      </dgm:t>
    </dgm:pt>
    <dgm:pt modelId="{24A8CFDA-BDC0-4E3B-99E8-98E153B86535}" type="sibTrans" cxnId="{BB1EFF81-285F-4C0B-A046-6F1C7C6B3169}">
      <dgm:prSet/>
      <dgm:spPr/>
      <dgm:t>
        <a:bodyPr/>
        <a:lstStyle/>
        <a:p>
          <a:endParaRPr lang="en-US"/>
        </a:p>
      </dgm:t>
    </dgm:pt>
    <dgm:pt modelId="{1D3C381F-8E5E-4F41-87C5-C41B1A5F3B74}">
      <dgm:prSet phldrT="[Text]"/>
      <dgm:spPr/>
      <dgm:t>
        <a:bodyPr/>
        <a:lstStyle/>
        <a:p>
          <a:r>
            <a:rPr lang="en-US" dirty="0"/>
            <a:t>Demonstrative</a:t>
          </a:r>
        </a:p>
      </dgm:t>
    </dgm:pt>
    <dgm:pt modelId="{8BB9B27B-EED2-48A7-B807-CD065A65381B}" type="sibTrans" cxnId="{23C38999-AE6C-4825-912F-C655E26873DD}">
      <dgm:prSet/>
      <dgm:spPr/>
      <dgm:t>
        <a:bodyPr/>
        <a:lstStyle/>
        <a:p>
          <a:endParaRPr lang="en-US"/>
        </a:p>
      </dgm:t>
    </dgm:pt>
    <dgm:pt modelId="{EDC9FA87-9EFD-41A5-A7B7-C7033C7F5324}" type="parTrans" cxnId="{23C38999-AE6C-4825-912F-C655E26873DD}">
      <dgm:prSet/>
      <dgm:spPr/>
      <dgm:t>
        <a:bodyPr/>
        <a:lstStyle/>
        <a:p>
          <a:endParaRPr lang="en-US"/>
        </a:p>
      </dgm:t>
    </dgm:pt>
    <dgm:pt modelId="{C843BE38-99D8-4465-B32E-F99ECF3C47E1}" type="pres">
      <dgm:prSet presAssocID="{EC3FCA26-87B0-4229-884C-E98B19C0324B}" presName="Name0" presStyleCnt="0">
        <dgm:presLayoutVars>
          <dgm:dir/>
          <dgm:animLvl val="lvl"/>
          <dgm:resizeHandles val="exact"/>
        </dgm:presLayoutVars>
      </dgm:prSet>
      <dgm:spPr/>
    </dgm:pt>
    <dgm:pt modelId="{492B5630-5242-40AD-AB0F-7B40E1615793}" type="pres">
      <dgm:prSet presAssocID="{3F5BE9B0-3320-4584-AE70-C74E69B97408}" presName="parTxOnly" presStyleLbl="node1" presStyleIdx="0" presStyleCnt="5">
        <dgm:presLayoutVars>
          <dgm:chMax val="0"/>
          <dgm:chPref val="0"/>
          <dgm:bulletEnabled val="1"/>
        </dgm:presLayoutVars>
      </dgm:prSet>
      <dgm:spPr/>
    </dgm:pt>
    <dgm:pt modelId="{C0BE4A4C-64DC-47C3-8273-0D468373230A}" type="pres">
      <dgm:prSet presAssocID="{52798779-D9C7-4824-8462-B5880C305348}" presName="parTxOnlySpace" presStyleCnt="0"/>
      <dgm:spPr/>
    </dgm:pt>
    <dgm:pt modelId="{1D2147B8-95EC-41C9-B907-BE609A4102F2}" type="pres">
      <dgm:prSet presAssocID="{1D3C381F-8E5E-4F41-87C5-C41B1A5F3B74}" presName="parTxOnly" presStyleLbl="node1" presStyleIdx="1" presStyleCnt="5">
        <dgm:presLayoutVars>
          <dgm:chMax val="0"/>
          <dgm:chPref val="0"/>
          <dgm:bulletEnabled val="1"/>
        </dgm:presLayoutVars>
      </dgm:prSet>
      <dgm:spPr/>
    </dgm:pt>
    <dgm:pt modelId="{624C822B-1E95-44ED-858D-3B3F80170AD4}" type="pres">
      <dgm:prSet presAssocID="{8BB9B27B-EED2-48A7-B807-CD065A65381B}" presName="parTxOnlySpace" presStyleCnt="0"/>
      <dgm:spPr/>
    </dgm:pt>
    <dgm:pt modelId="{E94359F6-6A21-42CC-B924-1B47DC4F135F}" type="pres">
      <dgm:prSet presAssocID="{67D3B898-20B8-4212-90C8-0C0DB06819D7}" presName="parTxOnly" presStyleLbl="node1" presStyleIdx="2" presStyleCnt="5">
        <dgm:presLayoutVars>
          <dgm:chMax val="0"/>
          <dgm:chPref val="0"/>
          <dgm:bulletEnabled val="1"/>
        </dgm:presLayoutVars>
      </dgm:prSet>
      <dgm:spPr/>
    </dgm:pt>
    <dgm:pt modelId="{5D951557-9EA8-41C0-8A16-9905D2E6CD63}" type="pres">
      <dgm:prSet presAssocID="{64AABCB1-5B14-4EF6-AAC8-D3A4968F4281}" presName="parTxOnlySpace" presStyleCnt="0"/>
      <dgm:spPr/>
    </dgm:pt>
    <dgm:pt modelId="{1467E648-F8B2-4B31-A897-1330238D377C}" type="pres">
      <dgm:prSet presAssocID="{D455985F-B357-4EE9-A830-65FBE59D43FF}" presName="parTxOnly" presStyleLbl="node1" presStyleIdx="3" presStyleCnt="5">
        <dgm:presLayoutVars>
          <dgm:chMax val="0"/>
          <dgm:chPref val="0"/>
          <dgm:bulletEnabled val="1"/>
        </dgm:presLayoutVars>
      </dgm:prSet>
      <dgm:spPr/>
    </dgm:pt>
    <dgm:pt modelId="{3025D10C-F1E0-4B44-9A96-8C66E9629F6D}" type="pres">
      <dgm:prSet presAssocID="{1FF0F892-C92A-43BF-A7CA-8EFB883B96C2}" presName="parTxOnlySpace" presStyleCnt="0"/>
      <dgm:spPr/>
    </dgm:pt>
    <dgm:pt modelId="{B4A8EB3B-44A2-4860-9628-77D09F610E69}" type="pres">
      <dgm:prSet presAssocID="{CE4B7D29-F750-460C-83AB-1393E28F2C01}" presName="parTxOnly" presStyleLbl="node1" presStyleIdx="4" presStyleCnt="5">
        <dgm:presLayoutVars>
          <dgm:chMax val="0"/>
          <dgm:chPref val="0"/>
          <dgm:bulletEnabled val="1"/>
        </dgm:presLayoutVars>
      </dgm:prSet>
      <dgm:spPr/>
    </dgm:pt>
  </dgm:ptLst>
  <dgm:cxnLst>
    <dgm:cxn modelId="{244E360F-9587-4CC1-9280-89EFD67EF8CA}" type="presOf" srcId="{CE4B7D29-F750-460C-83AB-1393E28F2C01}" destId="{B4A8EB3B-44A2-4860-9628-77D09F610E69}" srcOrd="0" destOrd="0" presId="urn:microsoft.com/office/officeart/2005/8/layout/chevron1"/>
    <dgm:cxn modelId="{0820C21B-B89A-46CB-BA33-2AA56AE8E6FE}" type="presOf" srcId="{67D3B898-20B8-4212-90C8-0C0DB06819D7}" destId="{E94359F6-6A21-42CC-B924-1B47DC4F135F}" srcOrd="0" destOrd="0" presId="urn:microsoft.com/office/officeart/2005/8/layout/chevron1"/>
    <dgm:cxn modelId="{75E9A448-2CE8-405C-AD2C-05896F773B92}" type="presOf" srcId="{D455985F-B357-4EE9-A830-65FBE59D43FF}" destId="{1467E648-F8B2-4B31-A897-1330238D377C}" srcOrd="0" destOrd="0" presId="urn:microsoft.com/office/officeart/2005/8/layout/chevron1"/>
    <dgm:cxn modelId="{1C5E5A6B-D126-46DC-BD68-20A3F27EF535}" type="presOf" srcId="{EC3FCA26-87B0-4229-884C-E98B19C0324B}" destId="{C843BE38-99D8-4465-B32E-F99ECF3C47E1}" srcOrd="0" destOrd="0" presId="urn:microsoft.com/office/officeart/2005/8/layout/chevron1"/>
    <dgm:cxn modelId="{9025E050-CC2C-4416-B708-971A1AD66169}" type="presOf" srcId="{1D3C381F-8E5E-4F41-87C5-C41B1A5F3B74}" destId="{1D2147B8-95EC-41C9-B907-BE609A4102F2}" srcOrd="0" destOrd="0" presId="urn:microsoft.com/office/officeart/2005/8/layout/chevron1"/>
    <dgm:cxn modelId="{BB1EFF81-285F-4C0B-A046-6F1C7C6B3169}" srcId="{EC3FCA26-87B0-4229-884C-E98B19C0324B}" destId="{CE4B7D29-F750-460C-83AB-1393E28F2C01}" srcOrd="4" destOrd="0" parTransId="{5D426E68-7210-466A-890D-3B4792D783AF}" sibTransId="{24A8CFDA-BDC0-4E3B-99E8-98E153B86535}"/>
    <dgm:cxn modelId="{23C38999-AE6C-4825-912F-C655E26873DD}" srcId="{EC3FCA26-87B0-4229-884C-E98B19C0324B}" destId="{1D3C381F-8E5E-4F41-87C5-C41B1A5F3B74}" srcOrd="1" destOrd="0" parTransId="{EDC9FA87-9EFD-41A5-A7B7-C7033C7F5324}" sibTransId="{8BB9B27B-EED2-48A7-B807-CD065A65381B}"/>
    <dgm:cxn modelId="{471FF4B1-35B3-421D-B123-31CE1DC27C80}" srcId="{EC3FCA26-87B0-4229-884C-E98B19C0324B}" destId="{3F5BE9B0-3320-4584-AE70-C74E69B97408}" srcOrd="0" destOrd="0" parTransId="{7533F95E-44A7-419F-98CC-E9D972BF01C3}" sibTransId="{52798779-D9C7-4824-8462-B5880C305348}"/>
    <dgm:cxn modelId="{36CCB7DD-3A94-4716-A2E1-DD199C5F168F}" srcId="{EC3FCA26-87B0-4229-884C-E98B19C0324B}" destId="{67D3B898-20B8-4212-90C8-0C0DB06819D7}" srcOrd="2" destOrd="0" parTransId="{CCB692FB-F707-4774-9349-7A8372EC3FED}" sibTransId="{64AABCB1-5B14-4EF6-AAC8-D3A4968F4281}"/>
    <dgm:cxn modelId="{59AA0CE6-47E3-4691-A2DF-D71F9B3BA801}" srcId="{EC3FCA26-87B0-4229-884C-E98B19C0324B}" destId="{D455985F-B357-4EE9-A830-65FBE59D43FF}" srcOrd="3" destOrd="0" parTransId="{46265FCC-E409-44E9-966A-7459F6155640}" sibTransId="{1FF0F892-C92A-43BF-A7CA-8EFB883B96C2}"/>
    <dgm:cxn modelId="{D75D27F5-9BD6-42E3-B74B-34727A276696}" type="presOf" srcId="{3F5BE9B0-3320-4584-AE70-C74E69B97408}" destId="{492B5630-5242-40AD-AB0F-7B40E1615793}" srcOrd="0" destOrd="0" presId="urn:microsoft.com/office/officeart/2005/8/layout/chevron1"/>
    <dgm:cxn modelId="{EA3BB628-C592-402B-B064-36BDC15309E5}" type="presParOf" srcId="{C843BE38-99D8-4465-B32E-F99ECF3C47E1}" destId="{492B5630-5242-40AD-AB0F-7B40E1615793}" srcOrd="0" destOrd="0" presId="urn:microsoft.com/office/officeart/2005/8/layout/chevron1"/>
    <dgm:cxn modelId="{15B6E50E-3C4C-4B39-A4A4-BD74F438B08C}" type="presParOf" srcId="{C843BE38-99D8-4465-B32E-F99ECF3C47E1}" destId="{C0BE4A4C-64DC-47C3-8273-0D468373230A}" srcOrd="1" destOrd="0" presId="urn:microsoft.com/office/officeart/2005/8/layout/chevron1"/>
    <dgm:cxn modelId="{5EFB189D-2188-4A99-A5C4-7BB29D893765}" type="presParOf" srcId="{C843BE38-99D8-4465-B32E-F99ECF3C47E1}" destId="{1D2147B8-95EC-41C9-B907-BE609A4102F2}" srcOrd="2" destOrd="0" presId="urn:microsoft.com/office/officeart/2005/8/layout/chevron1"/>
    <dgm:cxn modelId="{C21777C7-E967-45C6-9825-9BB1EF1C00EF}" type="presParOf" srcId="{C843BE38-99D8-4465-B32E-F99ECF3C47E1}" destId="{624C822B-1E95-44ED-858D-3B3F80170AD4}" srcOrd="3" destOrd="0" presId="urn:microsoft.com/office/officeart/2005/8/layout/chevron1"/>
    <dgm:cxn modelId="{F039608B-BAEC-49F2-B7A2-2BE1B6B646EF}" type="presParOf" srcId="{C843BE38-99D8-4465-B32E-F99ECF3C47E1}" destId="{E94359F6-6A21-42CC-B924-1B47DC4F135F}" srcOrd="4" destOrd="0" presId="urn:microsoft.com/office/officeart/2005/8/layout/chevron1"/>
    <dgm:cxn modelId="{704771AC-564A-4F0C-B2C9-9F5C01F3828B}" type="presParOf" srcId="{C843BE38-99D8-4465-B32E-F99ECF3C47E1}" destId="{5D951557-9EA8-41C0-8A16-9905D2E6CD63}" srcOrd="5" destOrd="0" presId="urn:microsoft.com/office/officeart/2005/8/layout/chevron1"/>
    <dgm:cxn modelId="{E02AD272-7309-4C8B-8FE7-67C12FBC9D1B}" type="presParOf" srcId="{C843BE38-99D8-4465-B32E-F99ECF3C47E1}" destId="{1467E648-F8B2-4B31-A897-1330238D377C}" srcOrd="6" destOrd="0" presId="urn:microsoft.com/office/officeart/2005/8/layout/chevron1"/>
    <dgm:cxn modelId="{9B0E783F-E847-4651-9206-86109AEF8CB9}" type="presParOf" srcId="{C843BE38-99D8-4465-B32E-F99ECF3C47E1}" destId="{3025D10C-F1E0-4B44-9A96-8C66E9629F6D}" srcOrd="7" destOrd="0" presId="urn:microsoft.com/office/officeart/2005/8/layout/chevron1"/>
    <dgm:cxn modelId="{221A0C1B-758B-4102-A1EE-FEBA876B84EB}" type="presParOf" srcId="{C843BE38-99D8-4465-B32E-F99ECF3C47E1}" destId="{B4A8EB3B-44A2-4860-9628-77D09F610E69}" srcOrd="8"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EA3880A-F8A8-4B70-8649-75D1ECA79172}"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624087BF-5FFB-40CC-88A9-9C699E8CBA3F}">
      <dgm:prSet phldrT="[Text]" custT="1"/>
      <dgm:spPr/>
      <dgm:t>
        <a:bodyPr/>
        <a:lstStyle/>
        <a:p>
          <a:r>
            <a:rPr lang="en-US" sz="2800" b="1" dirty="0">
              <a:solidFill>
                <a:schemeClr val="tx1"/>
              </a:solidFill>
            </a:rPr>
            <a:t>- THAT -</a:t>
          </a:r>
        </a:p>
        <a:p>
          <a:r>
            <a:rPr lang="en-US" sz="2800" dirty="0"/>
            <a:t>refer to </a:t>
          </a:r>
          <a:r>
            <a:rPr lang="en-US" sz="2800" u="sng" dirty="0">
              <a:solidFill>
                <a:schemeClr val="tx1"/>
              </a:solidFill>
            </a:rPr>
            <a:t>singular</a:t>
          </a:r>
          <a:r>
            <a:rPr lang="en-US" sz="2800" dirty="0"/>
            <a:t> nouns which are </a:t>
          </a:r>
          <a:r>
            <a:rPr lang="en-US" sz="2800" u="sng" dirty="0">
              <a:solidFill>
                <a:schemeClr val="tx1"/>
              </a:solidFill>
            </a:rPr>
            <a:t>FAR</a:t>
          </a:r>
        </a:p>
      </dgm:t>
    </dgm:pt>
    <dgm:pt modelId="{63EC4F8B-0FB3-4619-A165-9205E8459AF3}" type="parTrans" cxnId="{80343503-BB5C-498A-AC4D-320DD3F28F63}">
      <dgm:prSet/>
      <dgm:spPr/>
      <dgm:t>
        <a:bodyPr/>
        <a:lstStyle/>
        <a:p>
          <a:endParaRPr lang="en-US"/>
        </a:p>
      </dgm:t>
    </dgm:pt>
    <dgm:pt modelId="{251A9AA4-0DB7-4D2B-BC66-0135D685532D}" type="sibTrans" cxnId="{80343503-BB5C-498A-AC4D-320DD3F28F63}">
      <dgm:prSet/>
      <dgm:spPr/>
      <dgm:t>
        <a:bodyPr/>
        <a:lstStyle/>
        <a:p>
          <a:endParaRPr lang="en-US"/>
        </a:p>
      </dgm:t>
    </dgm:pt>
    <dgm:pt modelId="{9649330D-05AE-461B-B5E8-27F223D66770}">
      <dgm:prSet phldrT="[Text]" custT="1"/>
      <dgm:spPr/>
      <dgm:t>
        <a:bodyPr/>
        <a:lstStyle/>
        <a:p>
          <a:r>
            <a:rPr lang="en-US" sz="2800" b="1" dirty="0">
              <a:solidFill>
                <a:schemeClr val="tx1"/>
              </a:solidFill>
            </a:rPr>
            <a:t>- THESE -</a:t>
          </a:r>
        </a:p>
        <a:p>
          <a:r>
            <a:rPr lang="en-US" sz="2800" dirty="0"/>
            <a:t>refer to </a:t>
          </a:r>
          <a:r>
            <a:rPr lang="en-US" sz="2800" u="sng" dirty="0">
              <a:solidFill>
                <a:schemeClr val="tx1"/>
              </a:solidFill>
            </a:rPr>
            <a:t>plural</a:t>
          </a:r>
          <a:r>
            <a:rPr lang="en-US" sz="2800" dirty="0"/>
            <a:t> nouns which are </a:t>
          </a:r>
          <a:r>
            <a:rPr lang="en-US" sz="2800" u="sng" dirty="0">
              <a:solidFill>
                <a:schemeClr val="tx1"/>
              </a:solidFill>
            </a:rPr>
            <a:t>NEAR</a:t>
          </a:r>
        </a:p>
      </dgm:t>
    </dgm:pt>
    <dgm:pt modelId="{42D79089-BC5F-41E4-A2D0-A1480B8B4AA2}" type="parTrans" cxnId="{41D2F7AA-8C11-4D19-8A02-6831FDBBD4D2}">
      <dgm:prSet/>
      <dgm:spPr/>
      <dgm:t>
        <a:bodyPr/>
        <a:lstStyle/>
        <a:p>
          <a:endParaRPr lang="en-US"/>
        </a:p>
      </dgm:t>
    </dgm:pt>
    <dgm:pt modelId="{DC094916-50C9-4194-82D6-4A86174061CD}" type="sibTrans" cxnId="{41D2F7AA-8C11-4D19-8A02-6831FDBBD4D2}">
      <dgm:prSet/>
      <dgm:spPr/>
      <dgm:t>
        <a:bodyPr/>
        <a:lstStyle/>
        <a:p>
          <a:endParaRPr lang="en-US"/>
        </a:p>
      </dgm:t>
    </dgm:pt>
    <dgm:pt modelId="{683B8376-4915-44E8-BCB2-72F739D5ABC4}">
      <dgm:prSet phldrT="[Text]" custT="1"/>
      <dgm:spPr/>
      <dgm:t>
        <a:bodyPr/>
        <a:lstStyle/>
        <a:p>
          <a:r>
            <a:rPr lang="en-US" sz="2800" b="1" dirty="0">
              <a:solidFill>
                <a:schemeClr val="tx1"/>
              </a:solidFill>
            </a:rPr>
            <a:t>- THOSE -</a:t>
          </a:r>
        </a:p>
        <a:p>
          <a:r>
            <a:rPr lang="en-US" sz="2800" dirty="0"/>
            <a:t>refer to </a:t>
          </a:r>
          <a:r>
            <a:rPr lang="en-US" sz="2800" u="sng" dirty="0">
              <a:solidFill>
                <a:schemeClr val="tx1"/>
              </a:solidFill>
            </a:rPr>
            <a:t>plural</a:t>
          </a:r>
          <a:r>
            <a:rPr lang="en-US" sz="2800" dirty="0"/>
            <a:t> nouns which are </a:t>
          </a:r>
          <a:r>
            <a:rPr lang="en-US" sz="2800" u="sng" dirty="0">
              <a:solidFill>
                <a:schemeClr val="tx1"/>
              </a:solidFill>
            </a:rPr>
            <a:t>FAR</a:t>
          </a:r>
        </a:p>
      </dgm:t>
    </dgm:pt>
    <dgm:pt modelId="{4D8D322A-0594-4990-A998-983C85F9D741}" type="parTrans" cxnId="{78D04C5A-7EBD-485B-8316-456C5ADED0C1}">
      <dgm:prSet/>
      <dgm:spPr/>
      <dgm:t>
        <a:bodyPr/>
        <a:lstStyle/>
        <a:p>
          <a:endParaRPr lang="en-US"/>
        </a:p>
      </dgm:t>
    </dgm:pt>
    <dgm:pt modelId="{D5C2846E-F772-47F9-B68A-E73B11910ACC}" type="sibTrans" cxnId="{78D04C5A-7EBD-485B-8316-456C5ADED0C1}">
      <dgm:prSet/>
      <dgm:spPr/>
      <dgm:t>
        <a:bodyPr/>
        <a:lstStyle/>
        <a:p>
          <a:endParaRPr lang="en-US"/>
        </a:p>
      </dgm:t>
    </dgm:pt>
    <dgm:pt modelId="{8505FD2D-FE3E-47E5-BDAC-076B9FFCF91C}">
      <dgm:prSet phldrT="[Text]" custT="1"/>
      <dgm:spPr/>
      <dgm:t>
        <a:bodyPr/>
        <a:lstStyle/>
        <a:p>
          <a:r>
            <a:rPr lang="en-US" sz="2800" b="1" dirty="0">
              <a:solidFill>
                <a:schemeClr val="tx1"/>
              </a:solidFill>
              <a:effectLst/>
            </a:rPr>
            <a:t>- THIS -</a:t>
          </a:r>
        </a:p>
        <a:p>
          <a:r>
            <a:rPr lang="en-US" sz="2800" dirty="0"/>
            <a:t>refer to </a:t>
          </a:r>
          <a:r>
            <a:rPr lang="en-US" sz="2800" u="sng" dirty="0">
              <a:solidFill>
                <a:schemeClr val="tx1"/>
              </a:solidFill>
            </a:rPr>
            <a:t>singular</a:t>
          </a:r>
          <a:r>
            <a:rPr lang="en-US" sz="2800" dirty="0"/>
            <a:t> nouns which are </a:t>
          </a:r>
          <a:r>
            <a:rPr lang="en-US" sz="2800" u="sng" dirty="0">
              <a:solidFill>
                <a:schemeClr val="tx1"/>
              </a:solidFill>
            </a:rPr>
            <a:t>NEAR</a:t>
          </a:r>
        </a:p>
      </dgm:t>
    </dgm:pt>
    <dgm:pt modelId="{2EAF0EDE-0829-4D06-9972-F63EA7AA4B54}" type="sibTrans" cxnId="{DD72765A-C304-4B98-9ACE-8A616E02305E}">
      <dgm:prSet/>
      <dgm:spPr/>
      <dgm:t>
        <a:bodyPr/>
        <a:lstStyle/>
        <a:p>
          <a:endParaRPr lang="en-US"/>
        </a:p>
      </dgm:t>
    </dgm:pt>
    <dgm:pt modelId="{31ED1810-F614-44C7-9B70-2B29700D0D06}" type="parTrans" cxnId="{DD72765A-C304-4B98-9ACE-8A616E02305E}">
      <dgm:prSet/>
      <dgm:spPr/>
      <dgm:t>
        <a:bodyPr/>
        <a:lstStyle/>
        <a:p>
          <a:endParaRPr lang="en-US"/>
        </a:p>
      </dgm:t>
    </dgm:pt>
    <dgm:pt modelId="{8AC65EBF-5D93-43BA-BED8-BABECDBF7ABB}" type="pres">
      <dgm:prSet presAssocID="{AEA3880A-F8A8-4B70-8649-75D1ECA79172}" presName="Name0" presStyleCnt="0">
        <dgm:presLayoutVars>
          <dgm:dir/>
          <dgm:animLvl val="lvl"/>
          <dgm:resizeHandles val="exact"/>
        </dgm:presLayoutVars>
      </dgm:prSet>
      <dgm:spPr/>
    </dgm:pt>
    <dgm:pt modelId="{8FACBC98-CF5D-457C-AF7C-C954992224D5}" type="pres">
      <dgm:prSet presAssocID="{8505FD2D-FE3E-47E5-BDAC-076B9FFCF91C}" presName="linNode" presStyleCnt="0"/>
      <dgm:spPr/>
    </dgm:pt>
    <dgm:pt modelId="{19C60A95-1AA0-4D65-B542-0DB9C5DC9934}" type="pres">
      <dgm:prSet presAssocID="{8505FD2D-FE3E-47E5-BDAC-076B9FFCF91C}" presName="parentText" presStyleLbl="node1" presStyleIdx="0" presStyleCnt="4" custScaleX="133360">
        <dgm:presLayoutVars>
          <dgm:chMax val="1"/>
          <dgm:bulletEnabled val="1"/>
        </dgm:presLayoutVars>
      </dgm:prSet>
      <dgm:spPr/>
    </dgm:pt>
    <dgm:pt modelId="{94184397-9680-474C-972C-BE9A75E44DC4}" type="pres">
      <dgm:prSet presAssocID="{2EAF0EDE-0829-4D06-9972-F63EA7AA4B54}" presName="sp" presStyleCnt="0"/>
      <dgm:spPr/>
    </dgm:pt>
    <dgm:pt modelId="{0F7EF8A6-AB82-4467-BF81-DB3EC779B502}" type="pres">
      <dgm:prSet presAssocID="{624087BF-5FFB-40CC-88A9-9C699E8CBA3F}" presName="linNode" presStyleCnt="0"/>
      <dgm:spPr/>
    </dgm:pt>
    <dgm:pt modelId="{6705F75F-8ADF-4794-A1C6-9F3CF12E282C}" type="pres">
      <dgm:prSet presAssocID="{624087BF-5FFB-40CC-88A9-9C699E8CBA3F}" presName="parentText" presStyleLbl="node1" presStyleIdx="1" presStyleCnt="4" custScaleX="132622">
        <dgm:presLayoutVars>
          <dgm:chMax val="1"/>
          <dgm:bulletEnabled val="1"/>
        </dgm:presLayoutVars>
      </dgm:prSet>
      <dgm:spPr/>
    </dgm:pt>
    <dgm:pt modelId="{71868853-2529-4DD4-8389-C776DEB3191F}" type="pres">
      <dgm:prSet presAssocID="{251A9AA4-0DB7-4D2B-BC66-0135D685532D}" presName="sp" presStyleCnt="0"/>
      <dgm:spPr/>
    </dgm:pt>
    <dgm:pt modelId="{6D28A880-1873-4895-961A-71362F615215}" type="pres">
      <dgm:prSet presAssocID="{9649330D-05AE-461B-B5E8-27F223D66770}" presName="linNode" presStyleCnt="0"/>
      <dgm:spPr/>
    </dgm:pt>
    <dgm:pt modelId="{96ADE9A6-0316-46BC-A188-91E4FFCDA000}" type="pres">
      <dgm:prSet presAssocID="{9649330D-05AE-461B-B5E8-27F223D66770}" presName="parentText" presStyleLbl="node1" presStyleIdx="2" presStyleCnt="4" custScaleX="133360">
        <dgm:presLayoutVars>
          <dgm:chMax val="1"/>
          <dgm:bulletEnabled val="1"/>
        </dgm:presLayoutVars>
      </dgm:prSet>
      <dgm:spPr/>
    </dgm:pt>
    <dgm:pt modelId="{28E93B76-22CF-4F00-9667-44A679853306}" type="pres">
      <dgm:prSet presAssocID="{DC094916-50C9-4194-82D6-4A86174061CD}" presName="sp" presStyleCnt="0"/>
      <dgm:spPr/>
    </dgm:pt>
    <dgm:pt modelId="{BBD3FFE0-47E7-4B05-AB3F-A057ED502D94}" type="pres">
      <dgm:prSet presAssocID="{683B8376-4915-44E8-BCB2-72F739D5ABC4}" presName="linNode" presStyleCnt="0"/>
      <dgm:spPr/>
    </dgm:pt>
    <dgm:pt modelId="{BDBCC610-0246-46A8-8F80-922121B13519}" type="pres">
      <dgm:prSet presAssocID="{683B8376-4915-44E8-BCB2-72F739D5ABC4}" presName="parentText" presStyleLbl="node1" presStyleIdx="3" presStyleCnt="4" custScaleX="133360">
        <dgm:presLayoutVars>
          <dgm:chMax val="1"/>
          <dgm:bulletEnabled val="1"/>
        </dgm:presLayoutVars>
      </dgm:prSet>
      <dgm:spPr/>
    </dgm:pt>
  </dgm:ptLst>
  <dgm:cxnLst>
    <dgm:cxn modelId="{80343503-BB5C-498A-AC4D-320DD3F28F63}" srcId="{AEA3880A-F8A8-4B70-8649-75D1ECA79172}" destId="{624087BF-5FFB-40CC-88A9-9C699E8CBA3F}" srcOrd="1" destOrd="0" parTransId="{63EC4F8B-0FB3-4619-A165-9205E8459AF3}" sibTransId="{251A9AA4-0DB7-4D2B-BC66-0135D685532D}"/>
    <dgm:cxn modelId="{BD931225-F745-40EA-B438-C0870AD051A3}" type="presOf" srcId="{8505FD2D-FE3E-47E5-BDAC-076B9FFCF91C}" destId="{19C60A95-1AA0-4D65-B542-0DB9C5DC9934}" srcOrd="0" destOrd="0" presId="urn:microsoft.com/office/officeart/2005/8/layout/vList5"/>
    <dgm:cxn modelId="{E89A0D4C-42A4-4887-9017-39A92F01B220}" type="presOf" srcId="{AEA3880A-F8A8-4B70-8649-75D1ECA79172}" destId="{8AC65EBF-5D93-43BA-BED8-BABECDBF7ABB}" srcOrd="0" destOrd="0" presId="urn:microsoft.com/office/officeart/2005/8/layout/vList5"/>
    <dgm:cxn modelId="{78D04C5A-7EBD-485B-8316-456C5ADED0C1}" srcId="{AEA3880A-F8A8-4B70-8649-75D1ECA79172}" destId="{683B8376-4915-44E8-BCB2-72F739D5ABC4}" srcOrd="3" destOrd="0" parTransId="{4D8D322A-0594-4990-A998-983C85F9D741}" sibTransId="{D5C2846E-F772-47F9-B68A-E73B11910ACC}"/>
    <dgm:cxn modelId="{DD72765A-C304-4B98-9ACE-8A616E02305E}" srcId="{AEA3880A-F8A8-4B70-8649-75D1ECA79172}" destId="{8505FD2D-FE3E-47E5-BDAC-076B9FFCF91C}" srcOrd="0" destOrd="0" parTransId="{31ED1810-F614-44C7-9B70-2B29700D0D06}" sibTransId="{2EAF0EDE-0829-4D06-9972-F63EA7AA4B54}"/>
    <dgm:cxn modelId="{6CA9A78B-67F5-41C3-B989-F9093189F512}" type="presOf" srcId="{624087BF-5FFB-40CC-88A9-9C699E8CBA3F}" destId="{6705F75F-8ADF-4794-A1C6-9F3CF12E282C}" srcOrd="0" destOrd="0" presId="urn:microsoft.com/office/officeart/2005/8/layout/vList5"/>
    <dgm:cxn modelId="{41D2F7AA-8C11-4D19-8A02-6831FDBBD4D2}" srcId="{AEA3880A-F8A8-4B70-8649-75D1ECA79172}" destId="{9649330D-05AE-461B-B5E8-27F223D66770}" srcOrd="2" destOrd="0" parTransId="{42D79089-BC5F-41E4-A2D0-A1480B8B4AA2}" sibTransId="{DC094916-50C9-4194-82D6-4A86174061CD}"/>
    <dgm:cxn modelId="{779875C4-7C66-47E8-B133-5A25E759E8AF}" type="presOf" srcId="{9649330D-05AE-461B-B5E8-27F223D66770}" destId="{96ADE9A6-0316-46BC-A188-91E4FFCDA000}" srcOrd="0" destOrd="0" presId="urn:microsoft.com/office/officeart/2005/8/layout/vList5"/>
    <dgm:cxn modelId="{5AF03DD4-69BC-4995-83BF-5EFFAF21E5F3}" type="presOf" srcId="{683B8376-4915-44E8-BCB2-72F739D5ABC4}" destId="{BDBCC610-0246-46A8-8F80-922121B13519}" srcOrd="0" destOrd="0" presId="urn:microsoft.com/office/officeart/2005/8/layout/vList5"/>
    <dgm:cxn modelId="{D85D76DF-22CB-4ADB-911B-76ED42481542}" type="presParOf" srcId="{8AC65EBF-5D93-43BA-BED8-BABECDBF7ABB}" destId="{8FACBC98-CF5D-457C-AF7C-C954992224D5}" srcOrd="0" destOrd="0" presId="urn:microsoft.com/office/officeart/2005/8/layout/vList5"/>
    <dgm:cxn modelId="{42688288-74EB-4A78-A9E2-BF82C356F660}" type="presParOf" srcId="{8FACBC98-CF5D-457C-AF7C-C954992224D5}" destId="{19C60A95-1AA0-4D65-B542-0DB9C5DC9934}" srcOrd="0" destOrd="0" presId="urn:microsoft.com/office/officeart/2005/8/layout/vList5"/>
    <dgm:cxn modelId="{7666B1D6-A596-4B7E-85BA-D9C95C964701}" type="presParOf" srcId="{8AC65EBF-5D93-43BA-BED8-BABECDBF7ABB}" destId="{94184397-9680-474C-972C-BE9A75E44DC4}" srcOrd="1" destOrd="0" presId="urn:microsoft.com/office/officeart/2005/8/layout/vList5"/>
    <dgm:cxn modelId="{68776B3F-5E6B-48B2-A43B-0C2C5EADC3B0}" type="presParOf" srcId="{8AC65EBF-5D93-43BA-BED8-BABECDBF7ABB}" destId="{0F7EF8A6-AB82-4467-BF81-DB3EC779B502}" srcOrd="2" destOrd="0" presId="urn:microsoft.com/office/officeart/2005/8/layout/vList5"/>
    <dgm:cxn modelId="{071AE26E-71A1-49BC-A737-F72DE5DDF7E3}" type="presParOf" srcId="{0F7EF8A6-AB82-4467-BF81-DB3EC779B502}" destId="{6705F75F-8ADF-4794-A1C6-9F3CF12E282C}" srcOrd="0" destOrd="0" presId="urn:microsoft.com/office/officeart/2005/8/layout/vList5"/>
    <dgm:cxn modelId="{D57E7B6F-0A57-4D78-9FA5-474D5C4AA520}" type="presParOf" srcId="{8AC65EBF-5D93-43BA-BED8-BABECDBF7ABB}" destId="{71868853-2529-4DD4-8389-C776DEB3191F}" srcOrd="3" destOrd="0" presId="urn:microsoft.com/office/officeart/2005/8/layout/vList5"/>
    <dgm:cxn modelId="{1D2E2429-715F-4F82-AC78-EE45CEA5D29C}" type="presParOf" srcId="{8AC65EBF-5D93-43BA-BED8-BABECDBF7ABB}" destId="{6D28A880-1873-4895-961A-71362F615215}" srcOrd="4" destOrd="0" presId="urn:microsoft.com/office/officeart/2005/8/layout/vList5"/>
    <dgm:cxn modelId="{7FAD3B3E-AE77-45C4-8BBC-98542E56ECC8}" type="presParOf" srcId="{6D28A880-1873-4895-961A-71362F615215}" destId="{96ADE9A6-0316-46BC-A188-91E4FFCDA000}" srcOrd="0" destOrd="0" presId="urn:microsoft.com/office/officeart/2005/8/layout/vList5"/>
    <dgm:cxn modelId="{485AD8D6-08AD-4537-B296-CF92126A8430}" type="presParOf" srcId="{8AC65EBF-5D93-43BA-BED8-BABECDBF7ABB}" destId="{28E93B76-22CF-4F00-9667-44A679853306}" srcOrd="5" destOrd="0" presId="urn:microsoft.com/office/officeart/2005/8/layout/vList5"/>
    <dgm:cxn modelId="{9E91DF92-76BC-4A6A-90B3-3C72C03F64B7}" type="presParOf" srcId="{8AC65EBF-5D93-43BA-BED8-BABECDBF7ABB}" destId="{BBD3FFE0-47E7-4B05-AB3F-A057ED502D94}" srcOrd="6" destOrd="0" presId="urn:microsoft.com/office/officeart/2005/8/layout/vList5"/>
    <dgm:cxn modelId="{C2FE02F3-ABF7-4E7A-BA86-E05A80FEB017}" type="presParOf" srcId="{BBD3FFE0-47E7-4B05-AB3F-A057ED502D94}" destId="{BDBCC610-0246-46A8-8F80-922121B13519}"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C3FCA26-87B0-4229-884C-E98B19C0324B}" type="doc">
      <dgm:prSet loTypeId="urn:microsoft.com/office/officeart/2005/8/layout/chevron1" loCatId="process" qsTypeId="urn:microsoft.com/office/officeart/2005/8/quickstyle/simple1" qsCatId="simple" csTypeId="urn:microsoft.com/office/officeart/2005/8/colors/colorful1" csCatId="colorful" phldr="1"/>
      <dgm:spPr/>
    </dgm:pt>
    <dgm:pt modelId="{3F5BE9B0-3320-4584-AE70-C74E69B97408}">
      <dgm:prSet phldrT="[Text]"/>
      <dgm:spPr/>
      <dgm:t>
        <a:bodyPr/>
        <a:lstStyle/>
        <a:p>
          <a:r>
            <a:rPr lang="en-US" dirty="0"/>
            <a:t>Personal</a:t>
          </a:r>
        </a:p>
      </dgm:t>
    </dgm:pt>
    <dgm:pt modelId="{7533F95E-44A7-419F-98CC-E9D972BF01C3}" type="parTrans" cxnId="{471FF4B1-35B3-421D-B123-31CE1DC27C80}">
      <dgm:prSet/>
      <dgm:spPr/>
      <dgm:t>
        <a:bodyPr/>
        <a:lstStyle/>
        <a:p>
          <a:endParaRPr lang="en-US"/>
        </a:p>
      </dgm:t>
    </dgm:pt>
    <dgm:pt modelId="{52798779-D9C7-4824-8462-B5880C305348}" type="sibTrans" cxnId="{471FF4B1-35B3-421D-B123-31CE1DC27C80}">
      <dgm:prSet/>
      <dgm:spPr/>
      <dgm:t>
        <a:bodyPr/>
        <a:lstStyle/>
        <a:p>
          <a:endParaRPr lang="en-US"/>
        </a:p>
      </dgm:t>
    </dgm:pt>
    <dgm:pt modelId="{67D3B898-20B8-4212-90C8-0C0DB06819D7}">
      <dgm:prSet phldrT="[Text]"/>
      <dgm:spPr/>
      <dgm:t>
        <a:bodyPr/>
        <a:lstStyle/>
        <a:p>
          <a:r>
            <a:rPr lang="en-US"/>
            <a:t>Indefinite</a:t>
          </a:r>
          <a:endParaRPr lang="en-US" dirty="0"/>
        </a:p>
      </dgm:t>
    </dgm:pt>
    <dgm:pt modelId="{CCB692FB-F707-4774-9349-7A8372EC3FED}" type="parTrans" cxnId="{36CCB7DD-3A94-4716-A2E1-DD199C5F168F}">
      <dgm:prSet/>
      <dgm:spPr/>
      <dgm:t>
        <a:bodyPr/>
        <a:lstStyle/>
        <a:p>
          <a:endParaRPr lang="en-US"/>
        </a:p>
      </dgm:t>
    </dgm:pt>
    <dgm:pt modelId="{64AABCB1-5B14-4EF6-AAC8-D3A4968F4281}" type="sibTrans" cxnId="{36CCB7DD-3A94-4716-A2E1-DD199C5F168F}">
      <dgm:prSet/>
      <dgm:spPr/>
      <dgm:t>
        <a:bodyPr/>
        <a:lstStyle/>
        <a:p>
          <a:endParaRPr lang="en-US"/>
        </a:p>
      </dgm:t>
    </dgm:pt>
    <dgm:pt modelId="{D455985F-B357-4EE9-A830-65FBE59D43FF}">
      <dgm:prSet phldrT="[Text]"/>
      <dgm:spPr/>
      <dgm:t>
        <a:bodyPr/>
        <a:lstStyle/>
        <a:p>
          <a:r>
            <a:rPr lang="en-US" dirty="0"/>
            <a:t>Relative</a:t>
          </a:r>
        </a:p>
      </dgm:t>
    </dgm:pt>
    <dgm:pt modelId="{46265FCC-E409-44E9-966A-7459F6155640}" type="parTrans" cxnId="{59AA0CE6-47E3-4691-A2DF-D71F9B3BA801}">
      <dgm:prSet/>
      <dgm:spPr/>
      <dgm:t>
        <a:bodyPr/>
        <a:lstStyle/>
        <a:p>
          <a:endParaRPr lang="en-US"/>
        </a:p>
      </dgm:t>
    </dgm:pt>
    <dgm:pt modelId="{1FF0F892-C92A-43BF-A7CA-8EFB883B96C2}" type="sibTrans" cxnId="{59AA0CE6-47E3-4691-A2DF-D71F9B3BA801}">
      <dgm:prSet/>
      <dgm:spPr/>
      <dgm:t>
        <a:bodyPr/>
        <a:lstStyle/>
        <a:p>
          <a:endParaRPr lang="en-US"/>
        </a:p>
      </dgm:t>
    </dgm:pt>
    <dgm:pt modelId="{CE4B7D29-F750-460C-83AB-1393E28F2C01}">
      <dgm:prSet phldrT="[Text]"/>
      <dgm:spPr/>
      <dgm:t>
        <a:bodyPr/>
        <a:lstStyle/>
        <a:p>
          <a:r>
            <a:rPr lang="en-US" dirty="0"/>
            <a:t>Interrogative</a:t>
          </a:r>
        </a:p>
      </dgm:t>
    </dgm:pt>
    <dgm:pt modelId="{5D426E68-7210-466A-890D-3B4792D783AF}" type="parTrans" cxnId="{BB1EFF81-285F-4C0B-A046-6F1C7C6B3169}">
      <dgm:prSet/>
      <dgm:spPr/>
      <dgm:t>
        <a:bodyPr/>
        <a:lstStyle/>
        <a:p>
          <a:endParaRPr lang="en-US"/>
        </a:p>
      </dgm:t>
    </dgm:pt>
    <dgm:pt modelId="{24A8CFDA-BDC0-4E3B-99E8-98E153B86535}" type="sibTrans" cxnId="{BB1EFF81-285F-4C0B-A046-6F1C7C6B3169}">
      <dgm:prSet/>
      <dgm:spPr/>
      <dgm:t>
        <a:bodyPr/>
        <a:lstStyle/>
        <a:p>
          <a:endParaRPr lang="en-US"/>
        </a:p>
      </dgm:t>
    </dgm:pt>
    <dgm:pt modelId="{1D3C381F-8E5E-4F41-87C5-C41B1A5F3B74}">
      <dgm:prSet phldrT="[Text]"/>
      <dgm:spPr/>
      <dgm:t>
        <a:bodyPr/>
        <a:lstStyle/>
        <a:p>
          <a:r>
            <a:rPr lang="en-US" dirty="0"/>
            <a:t>Demonstrative</a:t>
          </a:r>
        </a:p>
      </dgm:t>
    </dgm:pt>
    <dgm:pt modelId="{8BB9B27B-EED2-48A7-B807-CD065A65381B}" type="sibTrans" cxnId="{23C38999-AE6C-4825-912F-C655E26873DD}">
      <dgm:prSet/>
      <dgm:spPr/>
      <dgm:t>
        <a:bodyPr/>
        <a:lstStyle/>
        <a:p>
          <a:endParaRPr lang="en-US"/>
        </a:p>
      </dgm:t>
    </dgm:pt>
    <dgm:pt modelId="{EDC9FA87-9EFD-41A5-A7B7-C7033C7F5324}" type="parTrans" cxnId="{23C38999-AE6C-4825-912F-C655E26873DD}">
      <dgm:prSet/>
      <dgm:spPr/>
      <dgm:t>
        <a:bodyPr/>
        <a:lstStyle/>
        <a:p>
          <a:endParaRPr lang="en-US"/>
        </a:p>
      </dgm:t>
    </dgm:pt>
    <dgm:pt modelId="{C843BE38-99D8-4465-B32E-F99ECF3C47E1}" type="pres">
      <dgm:prSet presAssocID="{EC3FCA26-87B0-4229-884C-E98B19C0324B}" presName="Name0" presStyleCnt="0">
        <dgm:presLayoutVars>
          <dgm:dir/>
          <dgm:animLvl val="lvl"/>
          <dgm:resizeHandles val="exact"/>
        </dgm:presLayoutVars>
      </dgm:prSet>
      <dgm:spPr/>
    </dgm:pt>
    <dgm:pt modelId="{492B5630-5242-40AD-AB0F-7B40E1615793}" type="pres">
      <dgm:prSet presAssocID="{3F5BE9B0-3320-4584-AE70-C74E69B97408}" presName="parTxOnly" presStyleLbl="node1" presStyleIdx="0" presStyleCnt="5">
        <dgm:presLayoutVars>
          <dgm:chMax val="0"/>
          <dgm:chPref val="0"/>
          <dgm:bulletEnabled val="1"/>
        </dgm:presLayoutVars>
      </dgm:prSet>
      <dgm:spPr/>
    </dgm:pt>
    <dgm:pt modelId="{C0BE4A4C-64DC-47C3-8273-0D468373230A}" type="pres">
      <dgm:prSet presAssocID="{52798779-D9C7-4824-8462-B5880C305348}" presName="parTxOnlySpace" presStyleCnt="0"/>
      <dgm:spPr/>
    </dgm:pt>
    <dgm:pt modelId="{1D2147B8-95EC-41C9-B907-BE609A4102F2}" type="pres">
      <dgm:prSet presAssocID="{1D3C381F-8E5E-4F41-87C5-C41B1A5F3B74}" presName="parTxOnly" presStyleLbl="node1" presStyleIdx="1" presStyleCnt="5">
        <dgm:presLayoutVars>
          <dgm:chMax val="0"/>
          <dgm:chPref val="0"/>
          <dgm:bulletEnabled val="1"/>
        </dgm:presLayoutVars>
      </dgm:prSet>
      <dgm:spPr/>
    </dgm:pt>
    <dgm:pt modelId="{624C822B-1E95-44ED-858D-3B3F80170AD4}" type="pres">
      <dgm:prSet presAssocID="{8BB9B27B-EED2-48A7-B807-CD065A65381B}" presName="parTxOnlySpace" presStyleCnt="0"/>
      <dgm:spPr/>
    </dgm:pt>
    <dgm:pt modelId="{E94359F6-6A21-42CC-B924-1B47DC4F135F}" type="pres">
      <dgm:prSet presAssocID="{67D3B898-20B8-4212-90C8-0C0DB06819D7}" presName="parTxOnly" presStyleLbl="node1" presStyleIdx="2" presStyleCnt="5">
        <dgm:presLayoutVars>
          <dgm:chMax val="0"/>
          <dgm:chPref val="0"/>
          <dgm:bulletEnabled val="1"/>
        </dgm:presLayoutVars>
      </dgm:prSet>
      <dgm:spPr/>
    </dgm:pt>
    <dgm:pt modelId="{5D951557-9EA8-41C0-8A16-9905D2E6CD63}" type="pres">
      <dgm:prSet presAssocID="{64AABCB1-5B14-4EF6-AAC8-D3A4968F4281}" presName="parTxOnlySpace" presStyleCnt="0"/>
      <dgm:spPr/>
    </dgm:pt>
    <dgm:pt modelId="{1467E648-F8B2-4B31-A897-1330238D377C}" type="pres">
      <dgm:prSet presAssocID="{D455985F-B357-4EE9-A830-65FBE59D43FF}" presName="parTxOnly" presStyleLbl="node1" presStyleIdx="3" presStyleCnt="5">
        <dgm:presLayoutVars>
          <dgm:chMax val="0"/>
          <dgm:chPref val="0"/>
          <dgm:bulletEnabled val="1"/>
        </dgm:presLayoutVars>
      </dgm:prSet>
      <dgm:spPr/>
    </dgm:pt>
    <dgm:pt modelId="{3025D10C-F1E0-4B44-9A96-8C66E9629F6D}" type="pres">
      <dgm:prSet presAssocID="{1FF0F892-C92A-43BF-A7CA-8EFB883B96C2}" presName="parTxOnlySpace" presStyleCnt="0"/>
      <dgm:spPr/>
    </dgm:pt>
    <dgm:pt modelId="{B4A8EB3B-44A2-4860-9628-77D09F610E69}" type="pres">
      <dgm:prSet presAssocID="{CE4B7D29-F750-460C-83AB-1393E28F2C01}" presName="parTxOnly" presStyleLbl="node1" presStyleIdx="4" presStyleCnt="5">
        <dgm:presLayoutVars>
          <dgm:chMax val="0"/>
          <dgm:chPref val="0"/>
          <dgm:bulletEnabled val="1"/>
        </dgm:presLayoutVars>
      </dgm:prSet>
      <dgm:spPr/>
    </dgm:pt>
  </dgm:ptLst>
  <dgm:cxnLst>
    <dgm:cxn modelId="{244E360F-9587-4CC1-9280-89EFD67EF8CA}" type="presOf" srcId="{CE4B7D29-F750-460C-83AB-1393E28F2C01}" destId="{B4A8EB3B-44A2-4860-9628-77D09F610E69}" srcOrd="0" destOrd="0" presId="urn:microsoft.com/office/officeart/2005/8/layout/chevron1"/>
    <dgm:cxn modelId="{0820C21B-B89A-46CB-BA33-2AA56AE8E6FE}" type="presOf" srcId="{67D3B898-20B8-4212-90C8-0C0DB06819D7}" destId="{E94359F6-6A21-42CC-B924-1B47DC4F135F}" srcOrd="0" destOrd="0" presId="urn:microsoft.com/office/officeart/2005/8/layout/chevron1"/>
    <dgm:cxn modelId="{75E9A448-2CE8-405C-AD2C-05896F773B92}" type="presOf" srcId="{D455985F-B357-4EE9-A830-65FBE59D43FF}" destId="{1467E648-F8B2-4B31-A897-1330238D377C}" srcOrd="0" destOrd="0" presId="urn:microsoft.com/office/officeart/2005/8/layout/chevron1"/>
    <dgm:cxn modelId="{1C5E5A6B-D126-46DC-BD68-20A3F27EF535}" type="presOf" srcId="{EC3FCA26-87B0-4229-884C-E98B19C0324B}" destId="{C843BE38-99D8-4465-B32E-F99ECF3C47E1}" srcOrd="0" destOrd="0" presId="urn:microsoft.com/office/officeart/2005/8/layout/chevron1"/>
    <dgm:cxn modelId="{9025E050-CC2C-4416-B708-971A1AD66169}" type="presOf" srcId="{1D3C381F-8E5E-4F41-87C5-C41B1A5F3B74}" destId="{1D2147B8-95EC-41C9-B907-BE609A4102F2}" srcOrd="0" destOrd="0" presId="urn:microsoft.com/office/officeart/2005/8/layout/chevron1"/>
    <dgm:cxn modelId="{BB1EFF81-285F-4C0B-A046-6F1C7C6B3169}" srcId="{EC3FCA26-87B0-4229-884C-E98B19C0324B}" destId="{CE4B7D29-F750-460C-83AB-1393E28F2C01}" srcOrd="4" destOrd="0" parTransId="{5D426E68-7210-466A-890D-3B4792D783AF}" sibTransId="{24A8CFDA-BDC0-4E3B-99E8-98E153B86535}"/>
    <dgm:cxn modelId="{23C38999-AE6C-4825-912F-C655E26873DD}" srcId="{EC3FCA26-87B0-4229-884C-E98B19C0324B}" destId="{1D3C381F-8E5E-4F41-87C5-C41B1A5F3B74}" srcOrd="1" destOrd="0" parTransId="{EDC9FA87-9EFD-41A5-A7B7-C7033C7F5324}" sibTransId="{8BB9B27B-EED2-48A7-B807-CD065A65381B}"/>
    <dgm:cxn modelId="{471FF4B1-35B3-421D-B123-31CE1DC27C80}" srcId="{EC3FCA26-87B0-4229-884C-E98B19C0324B}" destId="{3F5BE9B0-3320-4584-AE70-C74E69B97408}" srcOrd="0" destOrd="0" parTransId="{7533F95E-44A7-419F-98CC-E9D972BF01C3}" sibTransId="{52798779-D9C7-4824-8462-B5880C305348}"/>
    <dgm:cxn modelId="{36CCB7DD-3A94-4716-A2E1-DD199C5F168F}" srcId="{EC3FCA26-87B0-4229-884C-E98B19C0324B}" destId="{67D3B898-20B8-4212-90C8-0C0DB06819D7}" srcOrd="2" destOrd="0" parTransId="{CCB692FB-F707-4774-9349-7A8372EC3FED}" sibTransId="{64AABCB1-5B14-4EF6-AAC8-D3A4968F4281}"/>
    <dgm:cxn modelId="{59AA0CE6-47E3-4691-A2DF-D71F9B3BA801}" srcId="{EC3FCA26-87B0-4229-884C-E98B19C0324B}" destId="{D455985F-B357-4EE9-A830-65FBE59D43FF}" srcOrd="3" destOrd="0" parTransId="{46265FCC-E409-44E9-966A-7459F6155640}" sibTransId="{1FF0F892-C92A-43BF-A7CA-8EFB883B96C2}"/>
    <dgm:cxn modelId="{D75D27F5-9BD6-42E3-B74B-34727A276696}" type="presOf" srcId="{3F5BE9B0-3320-4584-AE70-C74E69B97408}" destId="{492B5630-5242-40AD-AB0F-7B40E1615793}" srcOrd="0" destOrd="0" presId="urn:microsoft.com/office/officeart/2005/8/layout/chevron1"/>
    <dgm:cxn modelId="{EA3BB628-C592-402B-B064-36BDC15309E5}" type="presParOf" srcId="{C843BE38-99D8-4465-B32E-F99ECF3C47E1}" destId="{492B5630-5242-40AD-AB0F-7B40E1615793}" srcOrd="0" destOrd="0" presId="urn:microsoft.com/office/officeart/2005/8/layout/chevron1"/>
    <dgm:cxn modelId="{15B6E50E-3C4C-4B39-A4A4-BD74F438B08C}" type="presParOf" srcId="{C843BE38-99D8-4465-B32E-F99ECF3C47E1}" destId="{C0BE4A4C-64DC-47C3-8273-0D468373230A}" srcOrd="1" destOrd="0" presId="urn:microsoft.com/office/officeart/2005/8/layout/chevron1"/>
    <dgm:cxn modelId="{5EFB189D-2188-4A99-A5C4-7BB29D893765}" type="presParOf" srcId="{C843BE38-99D8-4465-B32E-F99ECF3C47E1}" destId="{1D2147B8-95EC-41C9-B907-BE609A4102F2}" srcOrd="2" destOrd="0" presId="urn:microsoft.com/office/officeart/2005/8/layout/chevron1"/>
    <dgm:cxn modelId="{C21777C7-E967-45C6-9825-9BB1EF1C00EF}" type="presParOf" srcId="{C843BE38-99D8-4465-B32E-F99ECF3C47E1}" destId="{624C822B-1E95-44ED-858D-3B3F80170AD4}" srcOrd="3" destOrd="0" presId="urn:microsoft.com/office/officeart/2005/8/layout/chevron1"/>
    <dgm:cxn modelId="{F039608B-BAEC-49F2-B7A2-2BE1B6B646EF}" type="presParOf" srcId="{C843BE38-99D8-4465-B32E-F99ECF3C47E1}" destId="{E94359F6-6A21-42CC-B924-1B47DC4F135F}" srcOrd="4" destOrd="0" presId="urn:microsoft.com/office/officeart/2005/8/layout/chevron1"/>
    <dgm:cxn modelId="{704771AC-564A-4F0C-B2C9-9F5C01F3828B}" type="presParOf" srcId="{C843BE38-99D8-4465-B32E-F99ECF3C47E1}" destId="{5D951557-9EA8-41C0-8A16-9905D2E6CD63}" srcOrd="5" destOrd="0" presId="urn:microsoft.com/office/officeart/2005/8/layout/chevron1"/>
    <dgm:cxn modelId="{E02AD272-7309-4C8B-8FE7-67C12FBC9D1B}" type="presParOf" srcId="{C843BE38-99D8-4465-B32E-F99ECF3C47E1}" destId="{1467E648-F8B2-4B31-A897-1330238D377C}" srcOrd="6" destOrd="0" presId="urn:microsoft.com/office/officeart/2005/8/layout/chevron1"/>
    <dgm:cxn modelId="{9B0E783F-E847-4651-9206-86109AEF8CB9}" type="presParOf" srcId="{C843BE38-99D8-4465-B32E-F99ECF3C47E1}" destId="{3025D10C-F1E0-4B44-9A96-8C66E9629F6D}" srcOrd="7" destOrd="0" presId="urn:microsoft.com/office/officeart/2005/8/layout/chevron1"/>
    <dgm:cxn modelId="{221A0C1B-758B-4102-A1EE-FEBA876B84EB}" type="presParOf" srcId="{C843BE38-99D8-4465-B32E-F99ECF3C47E1}" destId="{B4A8EB3B-44A2-4860-9628-77D09F610E69}" srcOrd="8"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C3FCA26-87B0-4229-884C-E98B19C0324B}" type="doc">
      <dgm:prSet loTypeId="urn:microsoft.com/office/officeart/2005/8/layout/chevron1" loCatId="process" qsTypeId="urn:microsoft.com/office/officeart/2005/8/quickstyle/simple1" qsCatId="simple" csTypeId="urn:microsoft.com/office/officeart/2005/8/colors/colorful1" csCatId="colorful" phldr="1"/>
      <dgm:spPr/>
    </dgm:pt>
    <dgm:pt modelId="{3F5BE9B0-3320-4584-AE70-C74E69B97408}">
      <dgm:prSet phldrT="[Text]"/>
      <dgm:spPr/>
      <dgm:t>
        <a:bodyPr/>
        <a:lstStyle/>
        <a:p>
          <a:r>
            <a:rPr lang="en-US" dirty="0"/>
            <a:t>Personal</a:t>
          </a:r>
        </a:p>
      </dgm:t>
    </dgm:pt>
    <dgm:pt modelId="{7533F95E-44A7-419F-98CC-E9D972BF01C3}" type="parTrans" cxnId="{471FF4B1-35B3-421D-B123-31CE1DC27C80}">
      <dgm:prSet/>
      <dgm:spPr/>
      <dgm:t>
        <a:bodyPr/>
        <a:lstStyle/>
        <a:p>
          <a:endParaRPr lang="en-US"/>
        </a:p>
      </dgm:t>
    </dgm:pt>
    <dgm:pt modelId="{52798779-D9C7-4824-8462-B5880C305348}" type="sibTrans" cxnId="{471FF4B1-35B3-421D-B123-31CE1DC27C80}">
      <dgm:prSet/>
      <dgm:spPr/>
      <dgm:t>
        <a:bodyPr/>
        <a:lstStyle/>
        <a:p>
          <a:endParaRPr lang="en-US"/>
        </a:p>
      </dgm:t>
    </dgm:pt>
    <dgm:pt modelId="{67D3B898-20B8-4212-90C8-0C0DB06819D7}">
      <dgm:prSet phldrT="[Text]"/>
      <dgm:spPr/>
      <dgm:t>
        <a:bodyPr/>
        <a:lstStyle/>
        <a:p>
          <a:r>
            <a:rPr lang="en-US"/>
            <a:t>Indefinite</a:t>
          </a:r>
          <a:endParaRPr lang="en-US" dirty="0"/>
        </a:p>
      </dgm:t>
    </dgm:pt>
    <dgm:pt modelId="{CCB692FB-F707-4774-9349-7A8372EC3FED}" type="parTrans" cxnId="{36CCB7DD-3A94-4716-A2E1-DD199C5F168F}">
      <dgm:prSet/>
      <dgm:spPr/>
      <dgm:t>
        <a:bodyPr/>
        <a:lstStyle/>
        <a:p>
          <a:endParaRPr lang="en-US"/>
        </a:p>
      </dgm:t>
    </dgm:pt>
    <dgm:pt modelId="{64AABCB1-5B14-4EF6-AAC8-D3A4968F4281}" type="sibTrans" cxnId="{36CCB7DD-3A94-4716-A2E1-DD199C5F168F}">
      <dgm:prSet/>
      <dgm:spPr/>
      <dgm:t>
        <a:bodyPr/>
        <a:lstStyle/>
        <a:p>
          <a:endParaRPr lang="en-US"/>
        </a:p>
      </dgm:t>
    </dgm:pt>
    <dgm:pt modelId="{D455985F-B357-4EE9-A830-65FBE59D43FF}">
      <dgm:prSet phldrT="[Text]"/>
      <dgm:spPr/>
      <dgm:t>
        <a:bodyPr/>
        <a:lstStyle/>
        <a:p>
          <a:r>
            <a:rPr lang="en-US" dirty="0"/>
            <a:t>Relative</a:t>
          </a:r>
        </a:p>
      </dgm:t>
    </dgm:pt>
    <dgm:pt modelId="{46265FCC-E409-44E9-966A-7459F6155640}" type="parTrans" cxnId="{59AA0CE6-47E3-4691-A2DF-D71F9B3BA801}">
      <dgm:prSet/>
      <dgm:spPr/>
      <dgm:t>
        <a:bodyPr/>
        <a:lstStyle/>
        <a:p>
          <a:endParaRPr lang="en-US"/>
        </a:p>
      </dgm:t>
    </dgm:pt>
    <dgm:pt modelId="{1FF0F892-C92A-43BF-A7CA-8EFB883B96C2}" type="sibTrans" cxnId="{59AA0CE6-47E3-4691-A2DF-D71F9B3BA801}">
      <dgm:prSet/>
      <dgm:spPr/>
      <dgm:t>
        <a:bodyPr/>
        <a:lstStyle/>
        <a:p>
          <a:endParaRPr lang="en-US"/>
        </a:p>
      </dgm:t>
    </dgm:pt>
    <dgm:pt modelId="{CE4B7D29-F750-460C-83AB-1393E28F2C01}">
      <dgm:prSet phldrT="[Text]"/>
      <dgm:spPr/>
      <dgm:t>
        <a:bodyPr/>
        <a:lstStyle/>
        <a:p>
          <a:r>
            <a:rPr lang="en-US" dirty="0"/>
            <a:t>Interrogative</a:t>
          </a:r>
        </a:p>
      </dgm:t>
    </dgm:pt>
    <dgm:pt modelId="{5D426E68-7210-466A-890D-3B4792D783AF}" type="parTrans" cxnId="{BB1EFF81-285F-4C0B-A046-6F1C7C6B3169}">
      <dgm:prSet/>
      <dgm:spPr/>
      <dgm:t>
        <a:bodyPr/>
        <a:lstStyle/>
        <a:p>
          <a:endParaRPr lang="en-US"/>
        </a:p>
      </dgm:t>
    </dgm:pt>
    <dgm:pt modelId="{24A8CFDA-BDC0-4E3B-99E8-98E153B86535}" type="sibTrans" cxnId="{BB1EFF81-285F-4C0B-A046-6F1C7C6B3169}">
      <dgm:prSet/>
      <dgm:spPr/>
      <dgm:t>
        <a:bodyPr/>
        <a:lstStyle/>
        <a:p>
          <a:endParaRPr lang="en-US"/>
        </a:p>
      </dgm:t>
    </dgm:pt>
    <dgm:pt modelId="{1D3C381F-8E5E-4F41-87C5-C41B1A5F3B74}">
      <dgm:prSet phldrT="[Text]"/>
      <dgm:spPr/>
      <dgm:t>
        <a:bodyPr/>
        <a:lstStyle/>
        <a:p>
          <a:r>
            <a:rPr lang="en-US" dirty="0"/>
            <a:t>Demonstrative</a:t>
          </a:r>
        </a:p>
      </dgm:t>
    </dgm:pt>
    <dgm:pt modelId="{8BB9B27B-EED2-48A7-B807-CD065A65381B}" type="sibTrans" cxnId="{23C38999-AE6C-4825-912F-C655E26873DD}">
      <dgm:prSet/>
      <dgm:spPr/>
      <dgm:t>
        <a:bodyPr/>
        <a:lstStyle/>
        <a:p>
          <a:endParaRPr lang="en-US"/>
        </a:p>
      </dgm:t>
    </dgm:pt>
    <dgm:pt modelId="{EDC9FA87-9EFD-41A5-A7B7-C7033C7F5324}" type="parTrans" cxnId="{23C38999-AE6C-4825-912F-C655E26873DD}">
      <dgm:prSet/>
      <dgm:spPr/>
      <dgm:t>
        <a:bodyPr/>
        <a:lstStyle/>
        <a:p>
          <a:endParaRPr lang="en-US"/>
        </a:p>
      </dgm:t>
    </dgm:pt>
    <dgm:pt modelId="{C843BE38-99D8-4465-B32E-F99ECF3C47E1}" type="pres">
      <dgm:prSet presAssocID="{EC3FCA26-87B0-4229-884C-E98B19C0324B}" presName="Name0" presStyleCnt="0">
        <dgm:presLayoutVars>
          <dgm:dir/>
          <dgm:animLvl val="lvl"/>
          <dgm:resizeHandles val="exact"/>
        </dgm:presLayoutVars>
      </dgm:prSet>
      <dgm:spPr/>
    </dgm:pt>
    <dgm:pt modelId="{492B5630-5242-40AD-AB0F-7B40E1615793}" type="pres">
      <dgm:prSet presAssocID="{3F5BE9B0-3320-4584-AE70-C74E69B97408}" presName="parTxOnly" presStyleLbl="node1" presStyleIdx="0" presStyleCnt="5">
        <dgm:presLayoutVars>
          <dgm:chMax val="0"/>
          <dgm:chPref val="0"/>
          <dgm:bulletEnabled val="1"/>
        </dgm:presLayoutVars>
      </dgm:prSet>
      <dgm:spPr/>
    </dgm:pt>
    <dgm:pt modelId="{C0BE4A4C-64DC-47C3-8273-0D468373230A}" type="pres">
      <dgm:prSet presAssocID="{52798779-D9C7-4824-8462-B5880C305348}" presName="parTxOnlySpace" presStyleCnt="0"/>
      <dgm:spPr/>
    </dgm:pt>
    <dgm:pt modelId="{1D2147B8-95EC-41C9-B907-BE609A4102F2}" type="pres">
      <dgm:prSet presAssocID="{1D3C381F-8E5E-4F41-87C5-C41B1A5F3B74}" presName="parTxOnly" presStyleLbl="node1" presStyleIdx="1" presStyleCnt="5">
        <dgm:presLayoutVars>
          <dgm:chMax val="0"/>
          <dgm:chPref val="0"/>
          <dgm:bulletEnabled val="1"/>
        </dgm:presLayoutVars>
      </dgm:prSet>
      <dgm:spPr/>
    </dgm:pt>
    <dgm:pt modelId="{624C822B-1E95-44ED-858D-3B3F80170AD4}" type="pres">
      <dgm:prSet presAssocID="{8BB9B27B-EED2-48A7-B807-CD065A65381B}" presName="parTxOnlySpace" presStyleCnt="0"/>
      <dgm:spPr/>
    </dgm:pt>
    <dgm:pt modelId="{E94359F6-6A21-42CC-B924-1B47DC4F135F}" type="pres">
      <dgm:prSet presAssocID="{67D3B898-20B8-4212-90C8-0C0DB06819D7}" presName="parTxOnly" presStyleLbl="node1" presStyleIdx="2" presStyleCnt="5">
        <dgm:presLayoutVars>
          <dgm:chMax val="0"/>
          <dgm:chPref val="0"/>
          <dgm:bulletEnabled val="1"/>
        </dgm:presLayoutVars>
      </dgm:prSet>
      <dgm:spPr/>
    </dgm:pt>
    <dgm:pt modelId="{5D951557-9EA8-41C0-8A16-9905D2E6CD63}" type="pres">
      <dgm:prSet presAssocID="{64AABCB1-5B14-4EF6-AAC8-D3A4968F4281}" presName="parTxOnlySpace" presStyleCnt="0"/>
      <dgm:spPr/>
    </dgm:pt>
    <dgm:pt modelId="{1467E648-F8B2-4B31-A897-1330238D377C}" type="pres">
      <dgm:prSet presAssocID="{D455985F-B357-4EE9-A830-65FBE59D43FF}" presName="parTxOnly" presStyleLbl="node1" presStyleIdx="3" presStyleCnt="5">
        <dgm:presLayoutVars>
          <dgm:chMax val="0"/>
          <dgm:chPref val="0"/>
          <dgm:bulletEnabled val="1"/>
        </dgm:presLayoutVars>
      </dgm:prSet>
      <dgm:spPr/>
    </dgm:pt>
    <dgm:pt modelId="{3025D10C-F1E0-4B44-9A96-8C66E9629F6D}" type="pres">
      <dgm:prSet presAssocID="{1FF0F892-C92A-43BF-A7CA-8EFB883B96C2}" presName="parTxOnlySpace" presStyleCnt="0"/>
      <dgm:spPr/>
    </dgm:pt>
    <dgm:pt modelId="{B4A8EB3B-44A2-4860-9628-77D09F610E69}" type="pres">
      <dgm:prSet presAssocID="{CE4B7D29-F750-460C-83AB-1393E28F2C01}" presName="parTxOnly" presStyleLbl="node1" presStyleIdx="4" presStyleCnt="5">
        <dgm:presLayoutVars>
          <dgm:chMax val="0"/>
          <dgm:chPref val="0"/>
          <dgm:bulletEnabled val="1"/>
        </dgm:presLayoutVars>
      </dgm:prSet>
      <dgm:spPr/>
    </dgm:pt>
  </dgm:ptLst>
  <dgm:cxnLst>
    <dgm:cxn modelId="{244E360F-9587-4CC1-9280-89EFD67EF8CA}" type="presOf" srcId="{CE4B7D29-F750-460C-83AB-1393E28F2C01}" destId="{B4A8EB3B-44A2-4860-9628-77D09F610E69}" srcOrd="0" destOrd="0" presId="urn:microsoft.com/office/officeart/2005/8/layout/chevron1"/>
    <dgm:cxn modelId="{0820C21B-B89A-46CB-BA33-2AA56AE8E6FE}" type="presOf" srcId="{67D3B898-20B8-4212-90C8-0C0DB06819D7}" destId="{E94359F6-6A21-42CC-B924-1B47DC4F135F}" srcOrd="0" destOrd="0" presId="urn:microsoft.com/office/officeart/2005/8/layout/chevron1"/>
    <dgm:cxn modelId="{75E9A448-2CE8-405C-AD2C-05896F773B92}" type="presOf" srcId="{D455985F-B357-4EE9-A830-65FBE59D43FF}" destId="{1467E648-F8B2-4B31-A897-1330238D377C}" srcOrd="0" destOrd="0" presId="urn:microsoft.com/office/officeart/2005/8/layout/chevron1"/>
    <dgm:cxn modelId="{1C5E5A6B-D126-46DC-BD68-20A3F27EF535}" type="presOf" srcId="{EC3FCA26-87B0-4229-884C-E98B19C0324B}" destId="{C843BE38-99D8-4465-B32E-F99ECF3C47E1}" srcOrd="0" destOrd="0" presId="urn:microsoft.com/office/officeart/2005/8/layout/chevron1"/>
    <dgm:cxn modelId="{9025E050-CC2C-4416-B708-971A1AD66169}" type="presOf" srcId="{1D3C381F-8E5E-4F41-87C5-C41B1A5F3B74}" destId="{1D2147B8-95EC-41C9-B907-BE609A4102F2}" srcOrd="0" destOrd="0" presId="urn:microsoft.com/office/officeart/2005/8/layout/chevron1"/>
    <dgm:cxn modelId="{BB1EFF81-285F-4C0B-A046-6F1C7C6B3169}" srcId="{EC3FCA26-87B0-4229-884C-E98B19C0324B}" destId="{CE4B7D29-F750-460C-83AB-1393E28F2C01}" srcOrd="4" destOrd="0" parTransId="{5D426E68-7210-466A-890D-3B4792D783AF}" sibTransId="{24A8CFDA-BDC0-4E3B-99E8-98E153B86535}"/>
    <dgm:cxn modelId="{23C38999-AE6C-4825-912F-C655E26873DD}" srcId="{EC3FCA26-87B0-4229-884C-E98B19C0324B}" destId="{1D3C381F-8E5E-4F41-87C5-C41B1A5F3B74}" srcOrd="1" destOrd="0" parTransId="{EDC9FA87-9EFD-41A5-A7B7-C7033C7F5324}" sibTransId="{8BB9B27B-EED2-48A7-B807-CD065A65381B}"/>
    <dgm:cxn modelId="{471FF4B1-35B3-421D-B123-31CE1DC27C80}" srcId="{EC3FCA26-87B0-4229-884C-E98B19C0324B}" destId="{3F5BE9B0-3320-4584-AE70-C74E69B97408}" srcOrd="0" destOrd="0" parTransId="{7533F95E-44A7-419F-98CC-E9D972BF01C3}" sibTransId="{52798779-D9C7-4824-8462-B5880C305348}"/>
    <dgm:cxn modelId="{36CCB7DD-3A94-4716-A2E1-DD199C5F168F}" srcId="{EC3FCA26-87B0-4229-884C-E98B19C0324B}" destId="{67D3B898-20B8-4212-90C8-0C0DB06819D7}" srcOrd="2" destOrd="0" parTransId="{CCB692FB-F707-4774-9349-7A8372EC3FED}" sibTransId="{64AABCB1-5B14-4EF6-AAC8-D3A4968F4281}"/>
    <dgm:cxn modelId="{59AA0CE6-47E3-4691-A2DF-D71F9B3BA801}" srcId="{EC3FCA26-87B0-4229-884C-E98B19C0324B}" destId="{D455985F-B357-4EE9-A830-65FBE59D43FF}" srcOrd="3" destOrd="0" parTransId="{46265FCC-E409-44E9-966A-7459F6155640}" sibTransId="{1FF0F892-C92A-43BF-A7CA-8EFB883B96C2}"/>
    <dgm:cxn modelId="{D75D27F5-9BD6-42E3-B74B-34727A276696}" type="presOf" srcId="{3F5BE9B0-3320-4584-AE70-C74E69B97408}" destId="{492B5630-5242-40AD-AB0F-7B40E1615793}" srcOrd="0" destOrd="0" presId="urn:microsoft.com/office/officeart/2005/8/layout/chevron1"/>
    <dgm:cxn modelId="{EA3BB628-C592-402B-B064-36BDC15309E5}" type="presParOf" srcId="{C843BE38-99D8-4465-B32E-F99ECF3C47E1}" destId="{492B5630-5242-40AD-AB0F-7B40E1615793}" srcOrd="0" destOrd="0" presId="urn:microsoft.com/office/officeart/2005/8/layout/chevron1"/>
    <dgm:cxn modelId="{15B6E50E-3C4C-4B39-A4A4-BD74F438B08C}" type="presParOf" srcId="{C843BE38-99D8-4465-B32E-F99ECF3C47E1}" destId="{C0BE4A4C-64DC-47C3-8273-0D468373230A}" srcOrd="1" destOrd="0" presId="urn:microsoft.com/office/officeart/2005/8/layout/chevron1"/>
    <dgm:cxn modelId="{5EFB189D-2188-4A99-A5C4-7BB29D893765}" type="presParOf" srcId="{C843BE38-99D8-4465-B32E-F99ECF3C47E1}" destId="{1D2147B8-95EC-41C9-B907-BE609A4102F2}" srcOrd="2" destOrd="0" presId="urn:microsoft.com/office/officeart/2005/8/layout/chevron1"/>
    <dgm:cxn modelId="{C21777C7-E967-45C6-9825-9BB1EF1C00EF}" type="presParOf" srcId="{C843BE38-99D8-4465-B32E-F99ECF3C47E1}" destId="{624C822B-1E95-44ED-858D-3B3F80170AD4}" srcOrd="3" destOrd="0" presId="urn:microsoft.com/office/officeart/2005/8/layout/chevron1"/>
    <dgm:cxn modelId="{F039608B-BAEC-49F2-B7A2-2BE1B6B646EF}" type="presParOf" srcId="{C843BE38-99D8-4465-B32E-F99ECF3C47E1}" destId="{E94359F6-6A21-42CC-B924-1B47DC4F135F}" srcOrd="4" destOrd="0" presId="urn:microsoft.com/office/officeart/2005/8/layout/chevron1"/>
    <dgm:cxn modelId="{704771AC-564A-4F0C-B2C9-9F5C01F3828B}" type="presParOf" srcId="{C843BE38-99D8-4465-B32E-F99ECF3C47E1}" destId="{5D951557-9EA8-41C0-8A16-9905D2E6CD63}" srcOrd="5" destOrd="0" presId="urn:microsoft.com/office/officeart/2005/8/layout/chevron1"/>
    <dgm:cxn modelId="{E02AD272-7309-4C8B-8FE7-67C12FBC9D1B}" type="presParOf" srcId="{C843BE38-99D8-4465-B32E-F99ECF3C47E1}" destId="{1467E648-F8B2-4B31-A897-1330238D377C}" srcOrd="6" destOrd="0" presId="urn:microsoft.com/office/officeart/2005/8/layout/chevron1"/>
    <dgm:cxn modelId="{9B0E783F-E847-4651-9206-86109AEF8CB9}" type="presParOf" srcId="{C843BE38-99D8-4465-B32E-F99ECF3C47E1}" destId="{3025D10C-F1E0-4B44-9A96-8C66E9629F6D}" srcOrd="7" destOrd="0" presId="urn:microsoft.com/office/officeart/2005/8/layout/chevron1"/>
    <dgm:cxn modelId="{221A0C1B-758B-4102-A1EE-FEBA876B84EB}" type="presParOf" srcId="{C843BE38-99D8-4465-B32E-F99ECF3C47E1}" destId="{B4A8EB3B-44A2-4860-9628-77D09F610E69}" srcOrd="8"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5C0B295-10FE-46E0-99D9-187A1D055180}" type="doc">
      <dgm:prSet loTypeId="urn:microsoft.com/office/officeart/2011/layout/TabList" loCatId="list" qsTypeId="urn:microsoft.com/office/officeart/2005/8/quickstyle/simple1" qsCatId="simple" csTypeId="urn:microsoft.com/office/officeart/2005/8/colors/colorful1" csCatId="colorful" phldr="1"/>
      <dgm:spPr/>
      <dgm:t>
        <a:bodyPr/>
        <a:lstStyle/>
        <a:p>
          <a:endParaRPr lang="en-US"/>
        </a:p>
      </dgm:t>
    </dgm:pt>
    <dgm:pt modelId="{368E13F1-3941-4884-8BB7-FDAF0121FE43}">
      <dgm:prSet phldrT="[Text]" custT="1"/>
      <dgm:spPr/>
      <dgm:t>
        <a:bodyPr/>
        <a:lstStyle/>
        <a:p>
          <a:r>
            <a:rPr lang="en-US" sz="3200" dirty="0"/>
            <a:t>WHO</a:t>
          </a:r>
        </a:p>
      </dgm:t>
    </dgm:pt>
    <dgm:pt modelId="{97076D52-896A-427F-817E-F2EF339B15DD}" type="parTrans" cxnId="{7746B3B9-9088-4569-B739-16A1A06BD049}">
      <dgm:prSet/>
      <dgm:spPr/>
      <dgm:t>
        <a:bodyPr/>
        <a:lstStyle/>
        <a:p>
          <a:endParaRPr lang="en-US" sz="2400"/>
        </a:p>
      </dgm:t>
    </dgm:pt>
    <dgm:pt modelId="{4D370C10-00FA-4877-927D-51664921A6C5}" type="sibTrans" cxnId="{7746B3B9-9088-4569-B739-16A1A06BD049}">
      <dgm:prSet/>
      <dgm:spPr/>
      <dgm:t>
        <a:bodyPr/>
        <a:lstStyle/>
        <a:p>
          <a:endParaRPr lang="en-US" sz="2400"/>
        </a:p>
      </dgm:t>
    </dgm:pt>
    <dgm:pt modelId="{772E336C-E3D5-4F14-8CCC-97775F3C4424}">
      <dgm:prSet phldrT="[Text]" custT="1"/>
      <dgm:spPr/>
      <dgm:t>
        <a:bodyPr/>
        <a:lstStyle/>
        <a:p>
          <a:r>
            <a:rPr lang="en-US" sz="3200" dirty="0"/>
            <a:t>Apply to person</a:t>
          </a:r>
        </a:p>
      </dgm:t>
    </dgm:pt>
    <dgm:pt modelId="{5E9B19BE-3222-4CD8-A7D1-7BEF23FF5938}" type="parTrans" cxnId="{2FA02578-1855-4A16-B4F0-56DAAB829414}">
      <dgm:prSet/>
      <dgm:spPr/>
      <dgm:t>
        <a:bodyPr/>
        <a:lstStyle/>
        <a:p>
          <a:endParaRPr lang="en-US" sz="2400"/>
        </a:p>
      </dgm:t>
    </dgm:pt>
    <dgm:pt modelId="{67527E81-21E1-46D1-A80C-131B488E3D1C}" type="sibTrans" cxnId="{2FA02578-1855-4A16-B4F0-56DAAB829414}">
      <dgm:prSet/>
      <dgm:spPr/>
      <dgm:t>
        <a:bodyPr/>
        <a:lstStyle/>
        <a:p>
          <a:endParaRPr lang="en-US" sz="2400"/>
        </a:p>
      </dgm:t>
    </dgm:pt>
    <dgm:pt modelId="{CD010DAB-CD42-4CB4-8BD6-721073A3BED7}">
      <dgm:prSet phldrT="[Text]" custT="1"/>
      <dgm:spPr/>
      <dgm:t>
        <a:bodyPr/>
        <a:lstStyle/>
        <a:p>
          <a:r>
            <a:rPr lang="en-US" sz="2800" dirty="0"/>
            <a:t>Eric who won the tournament last year will be the judge for the next tournament.</a:t>
          </a:r>
        </a:p>
      </dgm:t>
    </dgm:pt>
    <dgm:pt modelId="{3740722C-0FB2-4067-8EE2-78C1FC862431}" type="parTrans" cxnId="{7FB0CE9B-31BC-4A18-9FD4-17FB4F5ACB38}">
      <dgm:prSet/>
      <dgm:spPr/>
      <dgm:t>
        <a:bodyPr/>
        <a:lstStyle/>
        <a:p>
          <a:endParaRPr lang="en-US" sz="2400"/>
        </a:p>
      </dgm:t>
    </dgm:pt>
    <dgm:pt modelId="{E702A7A4-D913-4007-A449-F01B1F400A37}" type="sibTrans" cxnId="{7FB0CE9B-31BC-4A18-9FD4-17FB4F5ACB38}">
      <dgm:prSet/>
      <dgm:spPr/>
      <dgm:t>
        <a:bodyPr/>
        <a:lstStyle/>
        <a:p>
          <a:endParaRPr lang="en-US" sz="2400"/>
        </a:p>
      </dgm:t>
    </dgm:pt>
    <dgm:pt modelId="{F4AB9F16-9719-4909-86F8-29D524652A2A}">
      <dgm:prSet phldrT="[Text]" custT="1"/>
      <dgm:spPr/>
      <dgm:t>
        <a:bodyPr/>
        <a:lstStyle/>
        <a:p>
          <a:r>
            <a:rPr lang="en-US" sz="3200" dirty="0"/>
            <a:t>WHOM</a:t>
          </a:r>
        </a:p>
      </dgm:t>
    </dgm:pt>
    <dgm:pt modelId="{B60BAD2C-7DBE-4E9F-8197-8D1A07C7EF77}" type="parTrans" cxnId="{D6524393-6C08-4F97-ACB7-8A91DCFEE944}">
      <dgm:prSet/>
      <dgm:spPr/>
      <dgm:t>
        <a:bodyPr/>
        <a:lstStyle/>
        <a:p>
          <a:endParaRPr lang="en-US" sz="2400"/>
        </a:p>
      </dgm:t>
    </dgm:pt>
    <dgm:pt modelId="{CD7DFABC-A2CC-4CC2-AB54-C17D4359A306}" type="sibTrans" cxnId="{D6524393-6C08-4F97-ACB7-8A91DCFEE944}">
      <dgm:prSet/>
      <dgm:spPr/>
      <dgm:t>
        <a:bodyPr/>
        <a:lstStyle/>
        <a:p>
          <a:endParaRPr lang="en-US" sz="2400"/>
        </a:p>
      </dgm:t>
    </dgm:pt>
    <dgm:pt modelId="{FDBA78B7-4ED3-45CD-A952-27C02F267459}">
      <dgm:prSet phldrT="[Text]" custT="1"/>
      <dgm:spPr/>
      <dgm:t>
        <a:bodyPr/>
        <a:lstStyle/>
        <a:p>
          <a:r>
            <a:rPr lang="en-US" sz="3200" dirty="0"/>
            <a:t>Apply to person as the object pronoun</a:t>
          </a:r>
        </a:p>
      </dgm:t>
    </dgm:pt>
    <dgm:pt modelId="{15A6014D-7E50-4869-B77A-2B5A8013AA69}" type="parTrans" cxnId="{4C039D7F-5A10-4B38-AD2C-21D47442DA99}">
      <dgm:prSet/>
      <dgm:spPr/>
      <dgm:t>
        <a:bodyPr/>
        <a:lstStyle/>
        <a:p>
          <a:endParaRPr lang="en-US" sz="2400"/>
        </a:p>
      </dgm:t>
    </dgm:pt>
    <dgm:pt modelId="{8B41154D-279A-4517-9D02-1F6C5B815C23}" type="sibTrans" cxnId="{4C039D7F-5A10-4B38-AD2C-21D47442DA99}">
      <dgm:prSet/>
      <dgm:spPr/>
      <dgm:t>
        <a:bodyPr/>
        <a:lstStyle/>
        <a:p>
          <a:endParaRPr lang="en-US" sz="2400"/>
        </a:p>
      </dgm:t>
    </dgm:pt>
    <dgm:pt modelId="{76F63E93-A4DC-4AF4-A32E-BA78ED3CC943}">
      <dgm:prSet phldrT="[Text]" custT="1"/>
      <dgm:spPr/>
      <dgm:t>
        <a:bodyPr/>
        <a:lstStyle/>
        <a:p>
          <a:r>
            <a:rPr lang="en-US" sz="2800" dirty="0"/>
            <a:t>The girl whom we invite is Lara’s sister.</a:t>
          </a:r>
        </a:p>
      </dgm:t>
    </dgm:pt>
    <dgm:pt modelId="{0D34789D-DA57-4702-82BA-33C4128B5780}" type="parTrans" cxnId="{C5688EF3-97D7-47AD-845F-850A8516DA32}">
      <dgm:prSet/>
      <dgm:spPr/>
      <dgm:t>
        <a:bodyPr/>
        <a:lstStyle/>
        <a:p>
          <a:endParaRPr lang="en-US" sz="2400"/>
        </a:p>
      </dgm:t>
    </dgm:pt>
    <dgm:pt modelId="{12C54CF6-ED8F-4750-8215-C473EF8A59C2}" type="sibTrans" cxnId="{C5688EF3-97D7-47AD-845F-850A8516DA32}">
      <dgm:prSet/>
      <dgm:spPr/>
      <dgm:t>
        <a:bodyPr/>
        <a:lstStyle/>
        <a:p>
          <a:endParaRPr lang="en-US" sz="2400"/>
        </a:p>
      </dgm:t>
    </dgm:pt>
    <dgm:pt modelId="{90A364D5-6181-4E29-ABEC-F6448AF1BD52}">
      <dgm:prSet phldrT="[Text]" custT="1"/>
      <dgm:spPr/>
      <dgm:t>
        <a:bodyPr/>
        <a:lstStyle/>
        <a:p>
          <a:r>
            <a:rPr lang="en-US" sz="3200" dirty="0"/>
            <a:t>WHOSE</a:t>
          </a:r>
        </a:p>
      </dgm:t>
    </dgm:pt>
    <dgm:pt modelId="{11DB5AC6-44C7-405B-8199-AD9A6A2B706D}" type="parTrans" cxnId="{8D654715-FD69-480A-A87C-2E261F427370}">
      <dgm:prSet/>
      <dgm:spPr/>
      <dgm:t>
        <a:bodyPr/>
        <a:lstStyle/>
        <a:p>
          <a:endParaRPr lang="en-US" sz="2400"/>
        </a:p>
      </dgm:t>
    </dgm:pt>
    <dgm:pt modelId="{B27F1738-BF24-46B6-AD2F-CE6889C8F5F3}" type="sibTrans" cxnId="{8D654715-FD69-480A-A87C-2E261F427370}">
      <dgm:prSet/>
      <dgm:spPr/>
      <dgm:t>
        <a:bodyPr/>
        <a:lstStyle/>
        <a:p>
          <a:endParaRPr lang="en-US" sz="2400"/>
        </a:p>
      </dgm:t>
    </dgm:pt>
    <dgm:pt modelId="{91FF392B-8AEE-4403-9873-213D83BD15EB}">
      <dgm:prSet phldrT="[Text]" custT="1"/>
      <dgm:spPr/>
      <dgm:t>
        <a:bodyPr/>
        <a:lstStyle/>
        <a:p>
          <a:r>
            <a:rPr lang="en-US" sz="3200" dirty="0"/>
            <a:t>Apply to person as the possessive form of WHO</a:t>
          </a:r>
        </a:p>
      </dgm:t>
    </dgm:pt>
    <dgm:pt modelId="{8DC8F44F-ACF0-4892-A557-3C7DBBF540FA}" type="parTrans" cxnId="{09273DBF-7A15-4391-B874-F8C2C54A1747}">
      <dgm:prSet/>
      <dgm:spPr/>
      <dgm:t>
        <a:bodyPr/>
        <a:lstStyle/>
        <a:p>
          <a:endParaRPr lang="en-US" sz="2400"/>
        </a:p>
      </dgm:t>
    </dgm:pt>
    <dgm:pt modelId="{919615C6-4CEC-4BE5-980E-5B74B62D14AA}" type="sibTrans" cxnId="{09273DBF-7A15-4391-B874-F8C2C54A1747}">
      <dgm:prSet/>
      <dgm:spPr/>
      <dgm:t>
        <a:bodyPr/>
        <a:lstStyle/>
        <a:p>
          <a:endParaRPr lang="en-US" sz="2400"/>
        </a:p>
      </dgm:t>
    </dgm:pt>
    <dgm:pt modelId="{E13ED232-22F9-4BE7-AEFB-324B0FBF3A70}">
      <dgm:prSet phldrT="[Text]" custT="1"/>
      <dgm:spPr/>
      <dgm:t>
        <a:bodyPr/>
        <a:lstStyle/>
        <a:p>
          <a:r>
            <a:rPr lang="en-US" sz="2800" dirty="0"/>
            <a:t>Peter is a boy whose the essay gets compliment from the principal.</a:t>
          </a:r>
        </a:p>
      </dgm:t>
    </dgm:pt>
    <dgm:pt modelId="{445DD872-AE96-4737-AAE6-616B4E5A3C3F}" type="parTrans" cxnId="{56ED415F-5ED5-48B1-A661-C7E4C56A756B}">
      <dgm:prSet/>
      <dgm:spPr/>
      <dgm:t>
        <a:bodyPr/>
        <a:lstStyle/>
        <a:p>
          <a:endParaRPr lang="en-US" sz="2400"/>
        </a:p>
      </dgm:t>
    </dgm:pt>
    <dgm:pt modelId="{126D4491-DA52-422B-82D4-15627247C0E2}" type="sibTrans" cxnId="{56ED415F-5ED5-48B1-A661-C7E4C56A756B}">
      <dgm:prSet/>
      <dgm:spPr/>
      <dgm:t>
        <a:bodyPr/>
        <a:lstStyle/>
        <a:p>
          <a:endParaRPr lang="en-US" sz="2400"/>
        </a:p>
      </dgm:t>
    </dgm:pt>
    <dgm:pt modelId="{8AFA4962-D139-40EC-8D76-D17008DA453A}" type="pres">
      <dgm:prSet presAssocID="{85C0B295-10FE-46E0-99D9-187A1D055180}" presName="Name0" presStyleCnt="0">
        <dgm:presLayoutVars>
          <dgm:chMax/>
          <dgm:chPref val="3"/>
          <dgm:dir/>
          <dgm:animOne val="branch"/>
          <dgm:animLvl val="lvl"/>
        </dgm:presLayoutVars>
      </dgm:prSet>
      <dgm:spPr/>
    </dgm:pt>
    <dgm:pt modelId="{5D59C970-79A3-4342-B6E7-331B539BCF44}" type="pres">
      <dgm:prSet presAssocID="{368E13F1-3941-4884-8BB7-FDAF0121FE43}" presName="composite" presStyleCnt="0"/>
      <dgm:spPr/>
    </dgm:pt>
    <dgm:pt modelId="{63518F27-ED93-4CE5-9794-CA38F4C71D1F}" type="pres">
      <dgm:prSet presAssocID="{368E13F1-3941-4884-8BB7-FDAF0121FE43}" presName="FirstChild" presStyleLbl="revTx" presStyleIdx="0" presStyleCnt="6">
        <dgm:presLayoutVars>
          <dgm:chMax val="0"/>
          <dgm:chPref val="0"/>
          <dgm:bulletEnabled val="1"/>
        </dgm:presLayoutVars>
      </dgm:prSet>
      <dgm:spPr/>
    </dgm:pt>
    <dgm:pt modelId="{39EF5C6C-44F3-4093-9789-59EFE74CC6E8}" type="pres">
      <dgm:prSet presAssocID="{368E13F1-3941-4884-8BB7-FDAF0121FE43}" presName="Parent" presStyleLbl="alignNode1" presStyleIdx="0" presStyleCnt="3">
        <dgm:presLayoutVars>
          <dgm:chMax val="3"/>
          <dgm:chPref val="3"/>
          <dgm:bulletEnabled val="1"/>
        </dgm:presLayoutVars>
      </dgm:prSet>
      <dgm:spPr/>
    </dgm:pt>
    <dgm:pt modelId="{CB1CD236-717A-4657-A7B7-6971B97F4DE6}" type="pres">
      <dgm:prSet presAssocID="{368E13F1-3941-4884-8BB7-FDAF0121FE43}" presName="Accent" presStyleLbl="parChTrans1D1" presStyleIdx="0" presStyleCnt="3"/>
      <dgm:spPr/>
    </dgm:pt>
    <dgm:pt modelId="{6224241D-5134-48EF-8C69-C7BC577D4432}" type="pres">
      <dgm:prSet presAssocID="{368E13F1-3941-4884-8BB7-FDAF0121FE43}" presName="Child" presStyleLbl="revTx" presStyleIdx="1" presStyleCnt="6">
        <dgm:presLayoutVars>
          <dgm:chMax val="0"/>
          <dgm:chPref val="0"/>
          <dgm:bulletEnabled val="1"/>
        </dgm:presLayoutVars>
      </dgm:prSet>
      <dgm:spPr/>
    </dgm:pt>
    <dgm:pt modelId="{D0435F67-93D4-42B4-B986-55CCDE12BEAB}" type="pres">
      <dgm:prSet presAssocID="{4D370C10-00FA-4877-927D-51664921A6C5}" presName="sibTrans" presStyleCnt="0"/>
      <dgm:spPr/>
    </dgm:pt>
    <dgm:pt modelId="{8FC5A1ED-24A2-4660-BC93-9C20412BD9C0}" type="pres">
      <dgm:prSet presAssocID="{F4AB9F16-9719-4909-86F8-29D524652A2A}" presName="composite" presStyleCnt="0"/>
      <dgm:spPr/>
    </dgm:pt>
    <dgm:pt modelId="{37486AC7-D597-4096-9561-F9D57EA7D7F5}" type="pres">
      <dgm:prSet presAssocID="{F4AB9F16-9719-4909-86F8-29D524652A2A}" presName="FirstChild" presStyleLbl="revTx" presStyleIdx="2" presStyleCnt="6">
        <dgm:presLayoutVars>
          <dgm:chMax val="0"/>
          <dgm:chPref val="0"/>
          <dgm:bulletEnabled val="1"/>
        </dgm:presLayoutVars>
      </dgm:prSet>
      <dgm:spPr/>
    </dgm:pt>
    <dgm:pt modelId="{ECB28670-D8E3-4AC9-BDB3-5958E8657228}" type="pres">
      <dgm:prSet presAssocID="{F4AB9F16-9719-4909-86F8-29D524652A2A}" presName="Parent" presStyleLbl="alignNode1" presStyleIdx="1" presStyleCnt="3">
        <dgm:presLayoutVars>
          <dgm:chMax val="3"/>
          <dgm:chPref val="3"/>
          <dgm:bulletEnabled val="1"/>
        </dgm:presLayoutVars>
      </dgm:prSet>
      <dgm:spPr/>
    </dgm:pt>
    <dgm:pt modelId="{1ED75D7F-E378-4437-A437-764839A3DF50}" type="pres">
      <dgm:prSet presAssocID="{F4AB9F16-9719-4909-86F8-29D524652A2A}" presName="Accent" presStyleLbl="parChTrans1D1" presStyleIdx="1" presStyleCnt="3"/>
      <dgm:spPr/>
    </dgm:pt>
    <dgm:pt modelId="{37BA301A-5F54-400A-AD1F-1AD02F819B77}" type="pres">
      <dgm:prSet presAssocID="{F4AB9F16-9719-4909-86F8-29D524652A2A}" presName="Child" presStyleLbl="revTx" presStyleIdx="3" presStyleCnt="6">
        <dgm:presLayoutVars>
          <dgm:chMax val="0"/>
          <dgm:chPref val="0"/>
          <dgm:bulletEnabled val="1"/>
        </dgm:presLayoutVars>
      </dgm:prSet>
      <dgm:spPr/>
    </dgm:pt>
    <dgm:pt modelId="{795E44FD-97DB-441B-A620-D49BFAFCB8C4}" type="pres">
      <dgm:prSet presAssocID="{CD7DFABC-A2CC-4CC2-AB54-C17D4359A306}" presName="sibTrans" presStyleCnt="0"/>
      <dgm:spPr/>
    </dgm:pt>
    <dgm:pt modelId="{165A3737-15A0-4713-BC62-2F4080AB29B3}" type="pres">
      <dgm:prSet presAssocID="{90A364D5-6181-4E29-ABEC-F6448AF1BD52}" presName="composite" presStyleCnt="0"/>
      <dgm:spPr/>
    </dgm:pt>
    <dgm:pt modelId="{002D1203-2BAD-40E6-B74E-414723F624F6}" type="pres">
      <dgm:prSet presAssocID="{90A364D5-6181-4E29-ABEC-F6448AF1BD52}" presName="FirstChild" presStyleLbl="revTx" presStyleIdx="4" presStyleCnt="6">
        <dgm:presLayoutVars>
          <dgm:chMax val="0"/>
          <dgm:chPref val="0"/>
          <dgm:bulletEnabled val="1"/>
        </dgm:presLayoutVars>
      </dgm:prSet>
      <dgm:spPr/>
    </dgm:pt>
    <dgm:pt modelId="{5CF9350B-7B02-4767-A88C-B6DD56E0A3BD}" type="pres">
      <dgm:prSet presAssocID="{90A364D5-6181-4E29-ABEC-F6448AF1BD52}" presName="Parent" presStyleLbl="alignNode1" presStyleIdx="2" presStyleCnt="3">
        <dgm:presLayoutVars>
          <dgm:chMax val="3"/>
          <dgm:chPref val="3"/>
          <dgm:bulletEnabled val="1"/>
        </dgm:presLayoutVars>
      </dgm:prSet>
      <dgm:spPr/>
    </dgm:pt>
    <dgm:pt modelId="{78390923-9AD9-49E5-BA75-9FBFDFB30420}" type="pres">
      <dgm:prSet presAssocID="{90A364D5-6181-4E29-ABEC-F6448AF1BD52}" presName="Accent" presStyleLbl="parChTrans1D1" presStyleIdx="2" presStyleCnt="3"/>
      <dgm:spPr/>
    </dgm:pt>
    <dgm:pt modelId="{C7730F4D-B9A5-45B5-9CCF-128780121DA7}" type="pres">
      <dgm:prSet presAssocID="{90A364D5-6181-4E29-ABEC-F6448AF1BD52}" presName="Child" presStyleLbl="revTx" presStyleIdx="5" presStyleCnt="6">
        <dgm:presLayoutVars>
          <dgm:chMax val="0"/>
          <dgm:chPref val="0"/>
          <dgm:bulletEnabled val="1"/>
        </dgm:presLayoutVars>
      </dgm:prSet>
      <dgm:spPr/>
    </dgm:pt>
  </dgm:ptLst>
  <dgm:cxnLst>
    <dgm:cxn modelId="{62A79011-911A-4D1D-95AB-57864BB1C4E9}" type="presOf" srcId="{FDBA78B7-4ED3-45CD-A952-27C02F267459}" destId="{37486AC7-D597-4096-9561-F9D57EA7D7F5}" srcOrd="0" destOrd="0" presId="urn:microsoft.com/office/officeart/2011/layout/TabList"/>
    <dgm:cxn modelId="{8D654715-FD69-480A-A87C-2E261F427370}" srcId="{85C0B295-10FE-46E0-99D9-187A1D055180}" destId="{90A364D5-6181-4E29-ABEC-F6448AF1BD52}" srcOrd="2" destOrd="0" parTransId="{11DB5AC6-44C7-405B-8199-AD9A6A2B706D}" sibTransId="{B27F1738-BF24-46B6-AD2F-CE6889C8F5F3}"/>
    <dgm:cxn modelId="{D74BD91B-A301-4851-A9F1-3412126CD756}" type="presOf" srcId="{E13ED232-22F9-4BE7-AEFB-324B0FBF3A70}" destId="{C7730F4D-B9A5-45B5-9CCF-128780121DA7}" srcOrd="0" destOrd="0" presId="urn:microsoft.com/office/officeart/2011/layout/TabList"/>
    <dgm:cxn modelId="{56ED415F-5ED5-48B1-A661-C7E4C56A756B}" srcId="{90A364D5-6181-4E29-ABEC-F6448AF1BD52}" destId="{E13ED232-22F9-4BE7-AEFB-324B0FBF3A70}" srcOrd="1" destOrd="0" parTransId="{445DD872-AE96-4737-AAE6-616B4E5A3C3F}" sibTransId="{126D4491-DA52-422B-82D4-15627247C0E2}"/>
    <dgm:cxn modelId="{F2FD9146-9CEC-4BA3-8D18-177841A1863D}" type="presOf" srcId="{76F63E93-A4DC-4AF4-A32E-BA78ED3CC943}" destId="{37BA301A-5F54-400A-AD1F-1AD02F819B77}" srcOrd="0" destOrd="0" presId="urn:microsoft.com/office/officeart/2011/layout/TabList"/>
    <dgm:cxn modelId="{28D9F66E-5B3B-4099-BF40-1C668F5F8AB9}" type="presOf" srcId="{90A364D5-6181-4E29-ABEC-F6448AF1BD52}" destId="{5CF9350B-7B02-4767-A88C-B6DD56E0A3BD}" srcOrd="0" destOrd="0" presId="urn:microsoft.com/office/officeart/2011/layout/TabList"/>
    <dgm:cxn modelId="{DBC6F252-270E-41A2-92DB-AF62DDFF209C}" type="presOf" srcId="{772E336C-E3D5-4F14-8CCC-97775F3C4424}" destId="{63518F27-ED93-4CE5-9794-CA38F4C71D1F}" srcOrd="0" destOrd="0" presId="urn:microsoft.com/office/officeart/2011/layout/TabList"/>
    <dgm:cxn modelId="{2FA02578-1855-4A16-B4F0-56DAAB829414}" srcId="{368E13F1-3941-4884-8BB7-FDAF0121FE43}" destId="{772E336C-E3D5-4F14-8CCC-97775F3C4424}" srcOrd="0" destOrd="0" parTransId="{5E9B19BE-3222-4CD8-A7D1-7BEF23FF5938}" sibTransId="{67527E81-21E1-46D1-A80C-131B488E3D1C}"/>
    <dgm:cxn modelId="{4C039D7F-5A10-4B38-AD2C-21D47442DA99}" srcId="{F4AB9F16-9719-4909-86F8-29D524652A2A}" destId="{FDBA78B7-4ED3-45CD-A952-27C02F267459}" srcOrd="0" destOrd="0" parTransId="{15A6014D-7E50-4869-B77A-2B5A8013AA69}" sibTransId="{8B41154D-279A-4517-9D02-1F6C5B815C23}"/>
    <dgm:cxn modelId="{D6524393-6C08-4F97-ACB7-8A91DCFEE944}" srcId="{85C0B295-10FE-46E0-99D9-187A1D055180}" destId="{F4AB9F16-9719-4909-86F8-29D524652A2A}" srcOrd="1" destOrd="0" parTransId="{B60BAD2C-7DBE-4E9F-8197-8D1A07C7EF77}" sibTransId="{CD7DFABC-A2CC-4CC2-AB54-C17D4359A306}"/>
    <dgm:cxn modelId="{7FB0CE9B-31BC-4A18-9FD4-17FB4F5ACB38}" srcId="{368E13F1-3941-4884-8BB7-FDAF0121FE43}" destId="{CD010DAB-CD42-4CB4-8BD6-721073A3BED7}" srcOrd="1" destOrd="0" parTransId="{3740722C-0FB2-4067-8EE2-78C1FC862431}" sibTransId="{E702A7A4-D913-4007-A449-F01B1F400A37}"/>
    <dgm:cxn modelId="{EC1A6BB9-7BC1-4C39-9DFE-E6DBED299C0F}" type="presOf" srcId="{F4AB9F16-9719-4909-86F8-29D524652A2A}" destId="{ECB28670-D8E3-4AC9-BDB3-5958E8657228}" srcOrd="0" destOrd="0" presId="urn:microsoft.com/office/officeart/2011/layout/TabList"/>
    <dgm:cxn modelId="{7746B3B9-9088-4569-B739-16A1A06BD049}" srcId="{85C0B295-10FE-46E0-99D9-187A1D055180}" destId="{368E13F1-3941-4884-8BB7-FDAF0121FE43}" srcOrd="0" destOrd="0" parTransId="{97076D52-896A-427F-817E-F2EF339B15DD}" sibTransId="{4D370C10-00FA-4877-927D-51664921A6C5}"/>
    <dgm:cxn modelId="{09273DBF-7A15-4391-B874-F8C2C54A1747}" srcId="{90A364D5-6181-4E29-ABEC-F6448AF1BD52}" destId="{91FF392B-8AEE-4403-9873-213D83BD15EB}" srcOrd="0" destOrd="0" parTransId="{8DC8F44F-ACF0-4892-A557-3C7DBBF540FA}" sibTransId="{919615C6-4CEC-4BE5-980E-5B74B62D14AA}"/>
    <dgm:cxn modelId="{E79E94C3-6419-4436-8205-60A93024F289}" type="presOf" srcId="{85C0B295-10FE-46E0-99D9-187A1D055180}" destId="{8AFA4962-D139-40EC-8D76-D17008DA453A}" srcOrd="0" destOrd="0" presId="urn:microsoft.com/office/officeart/2011/layout/TabList"/>
    <dgm:cxn modelId="{40B1D5EC-58B9-42FD-B043-47C4DAAF5071}" type="presOf" srcId="{91FF392B-8AEE-4403-9873-213D83BD15EB}" destId="{002D1203-2BAD-40E6-B74E-414723F624F6}" srcOrd="0" destOrd="0" presId="urn:microsoft.com/office/officeart/2011/layout/TabList"/>
    <dgm:cxn modelId="{7D63DFED-4B17-449C-BBD4-159965B9E5EF}" type="presOf" srcId="{368E13F1-3941-4884-8BB7-FDAF0121FE43}" destId="{39EF5C6C-44F3-4093-9789-59EFE74CC6E8}" srcOrd="0" destOrd="0" presId="urn:microsoft.com/office/officeart/2011/layout/TabList"/>
    <dgm:cxn modelId="{C5688EF3-97D7-47AD-845F-850A8516DA32}" srcId="{F4AB9F16-9719-4909-86F8-29D524652A2A}" destId="{76F63E93-A4DC-4AF4-A32E-BA78ED3CC943}" srcOrd="1" destOrd="0" parTransId="{0D34789D-DA57-4702-82BA-33C4128B5780}" sibTransId="{12C54CF6-ED8F-4750-8215-C473EF8A59C2}"/>
    <dgm:cxn modelId="{516041FE-10B9-4782-9B85-87B9C05C3000}" type="presOf" srcId="{CD010DAB-CD42-4CB4-8BD6-721073A3BED7}" destId="{6224241D-5134-48EF-8C69-C7BC577D4432}" srcOrd="0" destOrd="0" presId="urn:microsoft.com/office/officeart/2011/layout/TabList"/>
    <dgm:cxn modelId="{E134E789-632C-42E8-8150-07BF7D68B98B}" type="presParOf" srcId="{8AFA4962-D139-40EC-8D76-D17008DA453A}" destId="{5D59C970-79A3-4342-B6E7-331B539BCF44}" srcOrd="0" destOrd="0" presId="urn:microsoft.com/office/officeart/2011/layout/TabList"/>
    <dgm:cxn modelId="{3D8239EF-1D18-416D-BC3D-5BABA3D6DF67}" type="presParOf" srcId="{5D59C970-79A3-4342-B6E7-331B539BCF44}" destId="{63518F27-ED93-4CE5-9794-CA38F4C71D1F}" srcOrd="0" destOrd="0" presId="urn:microsoft.com/office/officeart/2011/layout/TabList"/>
    <dgm:cxn modelId="{0B0BDF5B-3394-47E2-B2A6-1D6507280BF8}" type="presParOf" srcId="{5D59C970-79A3-4342-B6E7-331B539BCF44}" destId="{39EF5C6C-44F3-4093-9789-59EFE74CC6E8}" srcOrd="1" destOrd="0" presId="urn:microsoft.com/office/officeart/2011/layout/TabList"/>
    <dgm:cxn modelId="{F6588156-A82D-4D43-A5A2-276E0A8A2ED7}" type="presParOf" srcId="{5D59C970-79A3-4342-B6E7-331B539BCF44}" destId="{CB1CD236-717A-4657-A7B7-6971B97F4DE6}" srcOrd="2" destOrd="0" presId="urn:microsoft.com/office/officeart/2011/layout/TabList"/>
    <dgm:cxn modelId="{E6E118E9-A268-4CE1-97C5-4000A27D85C1}" type="presParOf" srcId="{8AFA4962-D139-40EC-8D76-D17008DA453A}" destId="{6224241D-5134-48EF-8C69-C7BC577D4432}" srcOrd="1" destOrd="0" presId="urn:microsoft.com/office/officeart/2011/layout/TabList"/>
    <dgm:cxn modelId="{644DDDB3-32E6-4560-8743-4E0817A72A88}" type="presParOf" srcId="{8AFA4962-D139-40EC-8D76-D17008DA453A}" destId="{D0435F67-93D4-42B4-B986-55CCDE12BEAB}" srcOrd="2" destOrd="0" presId="urn:microsoft.com/office/officeart/2011/layout/TabList"/>
    <dgm:cxn modelId="{A2B739EA-74CC-475E-ABB2-A59F0D50F09B}" type="presParOf" srcId="{8AFA4962-D139-40EC-8D76-D17008DA453A}" destId="{8FC5A1ED-24A2-4660-BC93-9C20412BD9C0}" srcOrd="3" destOrd="0" presId="urn:microsoft.com/office/officeart/2011/layout/TabList"/>
    <dgm:cxn modelId="{87ADA0B9-EF0B-407F-815C-901F0E1AD1C0}" type="presParOf" srcId="{8FC5A1ED-24A2-4660-BC93-9C20412BD9C0}" destId="{37486AC7-D597-4096-9561-F9D57EA7D7F5}" srcOrd="0" destOrd="0" presId="urn:microsoft.com/office/officeart/2011/layout/TabList"/>
    <dgm:cxn modelId="{97F841BC-18AA-4122-A9DD-DED93563930D}" type="presParOf" srcId="{8FC5A1ED-24A2-4660-BC93-9C20412BD9C0}" destId="{ECB28670-D8E3-4AC9-BDB3-5958E8657228}" srcOrd="1" destOrd="0" presId="urn:microsoft.com/office/officeart/2011/layout/TabList"/>
    <dgm:cxn modelId="{1F07301E-8368-434B-826C-171AEB79F248}" type="presParOf" srcId="{8FC5A1ED-24A2-4660-BC93-9C20412BD9C0}" destId="{1ED75D7F-E378-4437-A437-764839A3DF50}" srcOrd="2" destOrd="0" presId="urn:microsoft.com/office/officeart/2011/layout/TabList"/>
    <dgm:cxn modelId="{DCFE49F4-9649-4A61-9D9B-9F33B3CE9A46}" type="presParOf" srcId="{8AFA4962-D139-40EC-8D76-D17008DA453A}" destId="{37BA301A-5F54-400A-AD1F-1AD02F819B77}" srcOrd="4" destOrd="0" presId="urn:microsoft.com/office/officeart/2011/layout/TabList"/>
    <dgm:cxn modelId="{03B6E265-A57F-4706-9485-9AC3C1F5B44B}" type="presParOf" srcId="{8AFA4962-D139-40EC-8D76-D17008DA453A}" destId="{795E44FD-97DB-441B-A620-D49BFAFCB8C4}" srcOrd="5" destOrd="0" presId="urn:microsoft.com/office/officeart/2011/layout/TabList"/>
    <dgm:cxn modelId="{DC2640D4-A2E6-4709-B4EC-B6CB88476F44}" type="presParOf" srcId="{8AFA4962-D139-40EC-8D76-D17008DA453A}" destId="{165A3737-15A0-4713-BC62-2F4080AB29B3}" srcOrd="6" destOrd="0" presId="urn:microsoft.com/office/officeart/2011/layout/TabList"/>
    <dgm:cxn modelId="{42FFED08-16CA-4B80-BE27-A71EC1A82B0E}" type="presParOf" srcId="{165A3737-15A0-4713-BC62-2F4080AB29B3}" destId="{002D1203-2BAD-40E6-B74E-414723F624F6}" srcOrd="0" destOrd="0" presId="urn:microsoft.com/office/officeart/2011/layout/TabList"/>
    <dgm:cxn modelId="{2C249789-344E-4CD7-8CC5-B8BC6930CB7D}" type="presParOf" srcId="{165A3737-15A0-4713-BC62-2F4080AB29B3}" destId="{5CF9350B-7B02-4767-A88C-B6DD56E0A3BD}" srcOrd="1" destOrd="0" presId="urn:microsoft.com/office/officeart/2011/layout/TabList"/>
    <dgm:cxn modelId="{1C50C43B-88DF-48FE-83CD-FD8056FDE0A7}" type="presParOf" srcId="{165A3737-15A0-4713-BC62-2F4080AB29B3}" destId="{78390923-9AD9-49E5-BA75-9FBFDFB30420}" srcOrd="2" destOrd="0" presId="urn:microsoft.com/office/officeart/2011/layout/TabList"/>
    <dgm:cxn modelId="{2956365D-6397-49B0-BA3E-D3CB138D364E}" type="presParOf" srcId="{8AFA4962-D139-40EC-8D76-D17008DA453A}" destId="{C7730F4D-B9A5-45B5-9CCF-128780121DA7}" srcOrd="7" destOrd="0" presId="urn:microsoft.com/office/officeart/2011/layout/Tab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5C0B295-10FE-46E0-99D9-187A1D055180}" type="doc">
      <dgm:prSet loTypeId="urn:microsoft.com/office/officeart/2011/layout/TabList" loCatId="list" qsTypeId="urn:microsoft.com/office/officeart/2005/8/quickstyle/simple1" qsCatId="simple" csTypeId="urn:microsoft.com/office/officeart/2005/8/colors/colorful1" csCatId="colorful" phldr="1"/>
      <dgm:spPr/>
      <dgm:t>
        <a:bodyPr/>
        <a:lstStyle/>
        <a:p>
          <a:endParaRPr lang="en-US"/>
        </a:p>
      </dgm:t>
    </dgm:pt>
    <dgm:pt modelId="{368E13F1-3941-4884-8BB7-FDAF0121FE43}">
      <dgm:prSet phldrT="[Text]" custT="1"/>
      <dgm:spPr/>
      <dgm:t>
        <a:bodyPr/>
        <a:lstStyle/>
        <a:p>
          <a:r>
            <a:rPr lang="en-US" sz="3200" dirty="0"/>
            <a:t>WHICH</a:t>
          </a:r>
        </a:p>
      </dgm:t>
    </dgm:pt>
    <dgm:pt modelId="{97076D52-896A-427F-817E-F2EF339B15DD}" type="parTrans" cxnId="{7746B3B9-9088-4569-B739-16A1A06BD049}">
      <dgm:prSet/>
      <dgm:spPr/>
      <dgm:t>
        <a:bodyPr/>
        <a:lstStyle/>
        <a:p>
          <a:endParaRPr lang="en-US" sz="2400"/>
        </a:p>
      </dgm:t>
    </dgm:pt>
    <dgm:pt modelId="{4D370C10-00FA-4877-927D-51664921A6C5}" type="sibTrans" cxnId="{7746B3B9-9088-4569-B739-16A1A06BD049}">
      <dgm:prSet/>
      <dgm:spPr/>
      <dgm:t>
        <a:bodyPr/>
        <a:lstStyle/>
        <a:p>
          <a:endParaRPr lang="en-US" sz="2400"/>
        </a:p>
      </dgm:t>
    </dgm:pt>
    <dgm:pt modelId="{772E336C-E3D5-4F14-8CCC-97775F3C4424}">
      <dgm:prSet phldrT="[Text]" custT="1"/>
      <dgm:spPr/>
      <dgm:t>
        <a:bodyPr/>
        <a:lstStyle/>
        <a:p>
          <a:r>
            <a:rPr lang="en-US" sz="3200" dirty="0"/>
            <a:t>Apply to things</a:t>
          </a:r>
        </a:p>
      </dgm:t>
    </dgm:pt>
    <dgm:pt modelId="{5E9B19BE-3222-4CD8-A7D1-7BEF23FF5938}" type="parTrans" cxnId="{2FA02578-1855-4A16-B4F0-56DAAB829414}">
      <dgm:prSet/>
      <dgm:spPr/>
      <dgm:t>
        <a:bodyPr/>
        <a:lstStyle/>
        <a:p>
          <a:endParaRPr lang="en-US" sz="2400"/>
        </a:p>
      </dgm:t>
    </dgm:pt>
    <dgm:pt modelId="{67527E81-21E1-46D1-A80C-131B488E3D1C}" type="sibTrans" cxnId="{2FA02578-1855-4A16-B4F0-56DAAB829414}">
      <dgm:prSet/>
      <dgm:spPr/>
      <dgm:t>
        <a:bodyPr/>
        <a:lstStyle/>
        <a:p>
          <a:endParaRPr lang="en-US" sz="2400"/>
        </a:p>
      </dgm:t>
    </dgm:pt>
    <dgm:pt modelId="{CD010DAB-CD42-4CB4-8BD6-721073A3BED7}">
      <dgm:prSet phldrT="[Text]" custT="1"/>
      <dgm:spPr/>
      <dgm:t>
        <a:bodyPr/>
        <a:lstStyle/>
        <a:p>
          <a:r>
            <a:rPr lang="en-US" sz="2800" dirty="0"/>
            <a:t>Clara always brings her phone which she got from her brother.</a:t>
          </a:r>
        </a:p>
      </dgm:t>
    </dgm:pt>
    <dgm:pt modelId="{3740722C-0FB2-4067-8EE2-78C1FC862431}" type="parTrans" cxnId="{7FB0CE9B-31BC-4A18-9FD4-17FB4F5ACB38}">
      <dgm:prSet/>
      <dgm:spPr/>
      <dgm:t>
        <a:bodyPr/>
        <a:lstStyle/>
        <a:p>
          <a:endParaRPr lang="en-US" sz="2400"/>
        </a:p>
      </dgm:t>
    </dgm:pt>
    <dgm:pt modelId="{E702A7A4-D913-4007-A449-F01B1F400A37}" type="sibTrans" cxnId="{7FB0CE9B-31BC-4A18-9FD4-17FB4F5ACB38}">
      <dgm:prSet/>
      <dgm:spPr/>
      <dgm:t>
        <a:bodyPr/>
        <a:lstStyle/>
        <a:p>
          <a:endParaRPr lang="en-US" sz="2400"/>
        </a:p>
      </dgm:t>
    </dgm:pt>
    <dgm:pt modelId="{F4AB9F16-9719-4909-86F8-29D524652A2A}">
      <dgm:prSet phldrT="[Text]" custT="1"/>
      <dgm:spPr/>
      <dgm:t>
        <a:bodyPr/>
        <a:lstStyle/>
        <a:p>
          <a:r>
            <a:rPr lang="en-US" sz="3200" dirty="0"/>
            <a:t>THAT</a:t>
          </a:r>
        </a:p>
      </dgm:t>
    </dgm:pt>
    <dgm:pt modelId="{B60BAD2C-7DBE-4E9F-8197-8D1A07C7EF77}" type="parTrans" cxnId="{D6524393-6C08-4F97-ACB7-8A91DCFEE944}">
      <dgm:prSet/>
      <dgm:spPr/>
      <dgm:t>
        <a:bodyPr/>
        <a:lstStyle/>
        <a:p>
          <a:endParaRPr lang="en-US" sz="2400"/>
        </a:p>
      </dgm:t>
    </dgm:pt>
    <dgm:pt modelId="{CD7DFABC-A2CC-4CC2-AB54-C17D4359A306}" type="sibTrans" cxnId="{D6524393-6C08-4F97-ACB7-8A91DCFEE944}">
      <dgm:prSet/>
      <dgm:spPr/>
      <dgm:t>
        <a:bodyPr/>
        <a:lstStyle/>
        <a:p>
          <a:endParaRPr lang="en-US" sz="2400"/>
        </a:p>
      </dgm:t>
    </dgm:pt>
    <dgm:pt modelId="{FDBA78B7-4ED3-45CD-A952-27C02F267459}">
      <dgm:prSet phldrT="[Text]" custT="1"/>
      <dgm:spPr/>
      <dgm:t>
        <a:bodyPr/>
        <a:lstStyle/>
        <a:p>
          <a:r>
            <a:rPr lang="en-US" sz="3200" dirty="0"/>
            <a:t>Apply to either person or things</a:t>
          </a:r>
        </a:p>
      </dgm:t>
    </dgm:pt>
    <dgm:pt modelId="{15A6014D-7E50-4869-B77A-2B5A8013AA69}" type="parTrans" cxnId="{4C039D7F-5A10-4B38-AD2C-21D47442DA99}">
      <dgm:prSet/>
      <dgm:spPr/>
      <dgm:t>
        <a:bodyPr/>
        <a:lstStyle/>
        <a:p>
          <a:endParaRPr lang="en-US" sz="2400"/>
        </a:p>
      </dgm:t>
    </dgm:pt>
    <dgm:pt modelId="{8B41154D-279A-4517-9D02-1F6C5B815C23}" type="sibTrans" cxnId="{4C039D7F-5A10-4B38-AD2C-21D47442DA99}">
      <dgm:prSet/>
      <dgm:spPr/>
      <dgm:t>
        <a:bodyPr/>
        <a:lstStyle/>
        <a:p>
          <a:endParaRPr lang="en-US" sz="2400"/>
        </a:p>
      </dgm:t>
    </dgm:pt>
    <dgm:pt modelId="{76F63E93-A4DC-4AF4-A32E-BA78ED3CC943}">
      <dgm:prSet phldrT="[Text]" custT="1"/>
      <dgm:spPr/>
      <dgm:t>
        <a:bodyPr/>
        <a:lstStyle/>
        <a:p>
          <a:r>
            <a:rPr lang="en-US" sz="2800" dirty="0"/>
            <a:t>The musician that won the award is Canadian.</a:t>
          </a:r>
        </a:p>
      </dgm:t>
    </dgm:pt>
    <dgm:pt modelId="{0D34789D-DA57-4702-82BA-33C4128B5780}" type="parTrans" cxnId="{C5688EF3-97D7-47AD-845F-850A8516DA32}">
      <dgm:prSet/>
      <dgm:spPr/>
      <dgm:t>
        <a:bodyPr/>
        <a:lstStyle/>
        <a:p>
          <a:endParaRPr lang="en-US" sz="2400"/>
        </a:p>
      </dgm:t>
    </dgm:pt>
    <dgm:pt modelId="{12C54CF6-ED8F-4750-8215-C473EF8A59C2}" type="sibTrans" cxnId="{C5688EF3-97D7-47AD-845F-850A8516DA32}">
      <dgm:prSet/>
      <dgm:spPr/>
      <dgm:t>
        <a:bodyPr/>
        <a:lstStyle/>
        <a:p>
          <a:endParaRPr lang="en-US" sz="2400"/>
        </a:p>
      </dgm:t>
    </dgm:pt>
    <dgm:pt modelId="{8AFA4962-D139-40EC-8D76-D17008DA453A}" type="pres">
      <dgm:prSet presAssocID="{85C0B295-10FE-46E0-99D9-187A1D055180}" presName="Name0" presStyleCnt="0">
        <dgm:presLayoutVars>
          <dgm:chMax/>
          <dgm:chPref val="3"/>
          <dgm:dir/>
          <dgm:animOne val="branch"/>
          <dgm:animLvl val="lvl"/>
        </dgm:presLayoutVars>
      </dgm:prSet>
      <dgm:spPr/>
    </dgm:pt>
    <dgm:pt modelId="{5D59C970-79A3-4342-B6E7-331B539BCF44}" type="pres">
      <dgm:prSet presAssocID="{368E13F1-3941-4884-8BB7-FDAF0121FE43}" presName="composite" presStyleCnt="0"/>
      <dgm:spPr/>
    </dgm:pt>
    <dgm:pt modelId="{63518F27-ED93-4CE5-9794-CA38F4C71D1F}" type="pres">
      <dgm:prSet presAssocID="{368E13F1-3941-4884-8BB7-FDAF0121FE43}" presName="FirstChild" presStyleLbl="revTx" presStyleIdx="0" presStyleCnt="4">
        <dgm:presLayoutVars>
          <dgm:chMax val="0"/>
          <dgm:chPref val="0"/>
          <dgm:bulletEnabled val="1"/>
        </dgm:presLayoutVars>
      </dgm:prSet>
      <dgm:spPr/>
    </dgm:pt>
    <dgm:pt modelId="{39EF5C6C-44F3-4093-9789-59EFE74CC6E8}" type="pres">
      <dgm:prSet presAssocID="{368E13F1-3941-4884-8BB7-FDAF0121FE43}" presName="Parent" presStyleLbl="alignNode1" presStyleIdx="0" presStyleCnt="2">
        <dgm:presLayoutVars>
          <dgm:chMax val="3"/>
          <dgm:chPref val="3"/>
          <dgm:bulletEnabled val="1"/>
        </dgm:presLayoutVars>
      </dgm:prSet>
      <dgm:spPr/>
    </dgm:pt>
    <dgm:pt modelId="{CB1CD236-717A-4657-A7B7-6971B97F4DE6}" type="pres">
      <dgm:prSet presAssocID="{368E13F1-3941-4884-8BB7-FDAF0121FE43}" presName="Accent" presStyleLbl="parChTrans1D1" presStyleIdx="0" presStyleCnt="2"/>
      <dgm:spPr/>
    </dgm:pt>
    <dgm:pt modelId="{6224241D-5134-48EF-8C69-C7BC577D4432}" type="pres">
      <dgm:prSet presAssocID="{368E13F1-3941-4884-8BB7-FDAF0121FE43}" presName="Child" presStyleLbl="revTx" presStyleIdx="1" presStyleCnt="4">
        <dgm:presLayoutVars>
          <dgm:chMax val="0"/>
          <dgm:chPref val="0"/>
          <dgm:bulletEnabled val="1"/>
        </dgm:presLayoutVars>
      </dgm:prSet>
      <dgm:spPr/>
    </dgm:pt>
    <dgm:pt modelId="{D0435F67-93D4-42B4-B986-55CCDE12BEAB}" type="pres">
      <dgm:prSet presAssocID="{4D370C10-00FA-4877-927D-51664921A6C5}" presName="sibTrans" presStyleCnt="0"/>
      <dgm:spPr/>
    </dgm:pt>
    <dgm:pt modelId="{8FC5A1ED-24A2-4660-BC93-9C20412BD9C0}" type="pres">
      <dgm:prSet presAssocID="{F4AB9F16-9719-4909-86F8-29D524652A2A}" presName="composite" presStyleCnt="0"/>
      <dgm:spPr/>
    </dgm:pt>
    <dgm:pt modelId="{37486AC7-D597-4096-9561-F9D57EA7D7F5}" type="pres">
      <dgm:prSet presAssocID="{F4AB9F16-9719-4909-86F8-29D524652A2A}" presName="FirstChild" presStyleLbl="revTx" presStyleIdx="2" presStyleCnt="4">
        <dgm:presLayoutVars>
          <dgm:chMax val="0"/>
          <dgm:chPref val="0"/>
          <dgm:bulletEnabled val="1"/>
        </dgm:presLayoutVars>
      </dgm:prSet>
      <dgm:spPr/>
    </dgm:pt>
    <dgm:pt modelId="{ECB28670-D8E3-4AC9-BDB3-5958E8657228}" type="pres">
      <dgm:prSet presAssocID="{F4AB9F16-9719-4909-86F8-29D524652A2A}" presName="Parent" presStyleLbl="alignNode1" presStyleIdx="1" presStyleCnt="2">
        <dgm:presLayoutVars>
          <dgm:chMax val="3"/>
          <dgm:chPref val="3"/>
          <dgm:bulletEnabled val="1"/>
        </dgm:presLayoutVars>
      </dgm:prSet>
      <dgm:spPr/>
    </dgm:pt>
    <dgm:pt modelId="{1ED75D7F-E378-4437-A437-764839A3DF50}" type="pres">
      <dgm:prSet presAssocID="{F4AB9F16-9719-4909-86F8-29D524652A2A}" presName="Accent" presStyleLbl="parChTrans1D1" presStyleIdx="1" presStyleCnt="2"/>
      <dgm:spPr/>
    </dgm:pt>
    <dgm:pt modelId="{37BA301A-5F54-400A-AD1F-1AD02F819B77}" type="pres">
      <dgm:prSet presAssocID="{F4AB9F16-9719-4909-86F8-29D524652A2A}" presName="Child" presStyleLbl="revTx" presStyleIdx="3" presStyleCnt="4">
        <dgm:presLayoutVars>
          <dgm:chMax val="0"/>
          <dgm:chPref val="0"/>
          <dgm:bulletEnabled val="1"/>
        </dgm:presLayoutVars>
      </dgm:prSet>
      <dgm:spPr/>
    </dgm:pt>
  </dgm:ptLst>
  <dgm:cxnLst>
    <dgm:cxn modelId="{62A79011-911A-4D1D-95AB-57864BB1C4E9}" type="presOf" srcId="{FDBA78B7-4ED3-45CD-A952-27C02F267459}" destId="{37486AC7-D597-4096-9561-F9D57EA7D7F5}" srcOrd="0" destOrd="0" presId="urn:microsoft.com/office/officeart/2011/layout/TabList"/>
    <dgm:cxn modelId="{F2FD9146-9CEC-4BA3-8D18-177841A1863D}" type="presOf" srcId="{76F63E93-A4DC-4AF4-A32E-BA78ED3CC943}" destId="{37BA301A-5F54-400A-AD1F-1AD02F819B77}" srcOrd="0" destOrd="0" presId="urn:microsoft.com/office/officeart/2011/layout/TabList"/>
    <dgm:cxn modelId="{DBC6F252-270E-41A2-92DB-AF62DDFF209C}" type="presOf" srcId="{772E336C-E3D5-4F14-8CCC-97775F3C4424}" destId="{63518F27-ED93-4CE5-9794-CA38F4C71D1F}" srcOrd="0" destOrd="0" presId="urn:microsoft.com/office/officeart/2011/layout/TabList"/>
    <dgm:cxn modelId="{2FA02578-1855-4A16-B4F0-56DAAB829414}" srcId="{368E13F1-3941-4884-8BB7-FDAF0121FE43}" destId="{772E336C-E3D5-4F14-8CCC-97775F3C4424}" srcOrd="0" destOrd="0" parTransId="{5E9B19BE-3222-4CD8-A7D1-7BEF23FF5938}" sibTransId="{67527E81-21E1-46D1-A80C-131B488E3D1C}"/>
    <dgm:cxn modelId="{4C039D7F-5A10-4B38-AD2C-21D47442DA99}" srcId="{F4AB9F16-9719-4909-86F8-29D524652A2A}" destId="{FDBA78B7-4ED3-45CD-A952-27C02F267459}" srcOrd="0" destOrd="0" parTransId="{15A6014D-7E50-4869-B77A-2B5A8013AA69}" sibTransId="{8B41154D-279A-4517-9D02-1F6C5B815C23}"/>
    <dgm:cxn modelId="{D6524393-6C08-4F97-ACB7-8A91DCFEE944}" srcId="{85C0B295-10FE-46E0-99D9-187A1D055180}" destId="{F4AB9F16-9719-4909-86F8-29D524652A2A}" srcOrd="1" destOrd="0" parTransId="{B60BAD2C-7DBE-4E9F-8197-8D1A07C7EF77}" sibTransId="{CD7DFABC-A2CC-4CC2-AB54-C17D4359A306}"/>
    <dgm:cxn modelId="{7FB0CE9B-31BC-4A18-9FD4-17FB4F5ACB38}" srcId="{368E13F1-3941-4884-8BB7-FDAF0121FE43}" destId="{CD010DAB-CD42-4CB4-8BD6-721073A3BED7}" srcOrd="1" destOrd="0" parTransId="{3740722C-0FB2-4067-8EE2-78C1FC862431}" sibTransId="{E702A7A4-D913-4007-A449-F01B1F400A37}"/>
    <dgm:cxn modelId="{EC1A6BB9-7BC1-4C39-9DFE-E6DBED299C0F}" type="presOf" srcId="{F4AB9F16-9719-4909-86F8-29D524652A2A}" destId="{ECB28670-D8E3-4AC9-BDB3-5958E8657228}" srcOrd="0" destOrd="0" presId="urn:microsoft.com/office/officeart/2011/layout/TabList"/>
    <dgm:cxn modelId="{7746B3B9-9088-4569-B739-16A1A06BD049}" srcId="{85C0B295-10FE-46E0-99D9-187A1D055180}" destId="{368E13F1-3941-4884-8BB7-FDAF0121FE43}" srcOrd="0" destOrd="0" parTransId="{97076D52-896A-427F-817E-F2EF339B15DD}" sibTransId="{4D370C10-00FA-4877-927D-51664921A6C5}"/>
    <dgm:cxn modelId="{E79E94C3-6419-4436-8205-60A93024F289}" type="presOf" srcId="{85C0B295-10FE-46E0-99D9-187A1D055180}" destId="{8AFA4962-D139-40EC-8D76-D17008DA453A}" srcOrd="0" destOrd="0" presId="urn:microsoft.com/office/officeart/2011/layout/TabList"/>
    <dgm:cxn modelId="{7D63DFED-4B17-449C-BBD4-159965B9E5EF}" type="presOf" srcId="{368E13F1-3941-4884-8BB7-FDAF0121FE43}" destId="{39EF5C6C-44F3-4093-9789-59EFE74CC6E8}" srcOrd="0" destOrd="0" presId="urn:microsoft.com/office/officeart/2011/layout/TabList"/>
    <dgm:cxn modelId="{C5688EF3-97D7-47AD-845F-850A8516DA32}" srcId="{F4AB9F16-9719-4909-86F8-29D524652A2A}" destId="{76F63E93-A4DC-4AF4-A32E-BA78ED3CC943}" srcOrd="1" destOrd="0" parTransId="{0D34789D-DA57-4702-82BA-33C4128B5780}" sibTransId="{12C54CF6-ED8F-4750-8215-C473EF8A59C2}"/>
    <dgm:cxn modelId="{516041FE-10B9-4782-9B85-87B9C05C3000}" type="presOf" srcId="{CD010DAB-CD42-4CB4-8BD6-721073A3BED7}" destId="{6224241D-5134-48EF-8C69-C7BC577D4432}" srcOrd="0" destOrd="0" presId="urn:microsoft.com/office/officeart/2011/layout/TabList"/>
    <dgm:cxn modelId="{E134E789-632C-42E8-8150-07BF7D68B98B}" type="presParOf" srcId="{8AFA4962-D139-40EC-8D76-D17008DA453A}" destId="{5D59C970-79A3-4342-B6E7-331B539BCF44}" srcOrd="0" destOrd="0" presId="urn:microsoft.com/office/officeart/2011/layout/TabList"/>
    <dgm:cxn modelId="{3D8239EF-1D18-416D-BC3D-5BABA3D6DF67}" type="presParOf" srcId="{5D59C970-79A3-4342-B6E7-331B539BCF44}" destId="{63518F27-ED93-4CE5-9794-CA38F4C71D1F}" srcOrd="0" destOrd="0" presId="urn:microsoft.com/office/officeart/2011/layout/TabList"/>
    <dgm:cxn modelId="{0B0BDF5B-3394-47E2-B2A6-1D6507280BF8}" type="presParOf" srcId="{5D59C970-79A3-4342-B6E7-331B539BCF44}" destId="{39EF5C6C-44F3-4093-9789-59EFE74CC6E8}" srcOrd="1" destOrd="0" presId="urn:microsoft.com/office/officeart/2011/layout/TabList"/>
    <dgm:cxn modelId="{F6588156-A82D-4D43-A5A2-276E0A8A2ED7}" type="presParOf" srcId="{5D59C970-79A3-4342-B6E7-331B539BCF44}" destId="{CB1CD236-717A-4657-A7B7-6971B97F4DE6}" srcOrd="2" destOrd="0" presId="urn:microsoft.com/office/officeart/2011/layout/TabList"/>
    <dgm:cxn modelId="{E6E118E9-A268-4CE1-97C5-4000A27D85C1}" type="presParOf" srcId="{8AFA4962-D139-40EC-8D76-D17008DA453A}" destId="{6224241D-5134-48EF-8C69-C7BC577D4432}" srcOrd="1" destOrd="0" presId="urn:microsoft.com/office/officeart/2011/layout/TabList"/>
    <dgm:cxn modelId="{644DDDB3-32E6-4560-8743-4E0817A72A88}" type="presParOf" srcId="{8AFA4962-D139-40EC-8D76-D17008DA453A}" destId="{D0435F67-93D4-42B4-B986-55CCDE12BEAB}" srcOrd="2" destOrd="0" presId="urn:microsoft.com/office/officeart/2011/layout/TabList"/>
    <dgm:cxn modelId="{A2B739EA-74CC-475E-ABB2-A59F0D50F09B}" type="presParOf" srcId="{8AFA4962-D139-40EC-8D76-D17008DA453A}" destId="{8FC5A1ED-24A2-4660-BC93-9C20412BD9C0}" srcOrd="3" destOrd="0" presId="urn:microsoft.com/office/officeart/2011/layout/TabList"/>
    <dgm:cxn modelId="{87ADA0B9-EF0B-407F-815C-901F0E1AD1C0}" type="presParOf" srcId="{8FC5A1ED-24A2-4660-BC93-9C20412BD9C0}" destId="{37486AC7-D597-4096-9561-F9D57EA7D7F5}" srcOrd="0" destOrd="0" presId="urn:microsoft.com/office/officeart/2011/layout/TabList"/>
    <dgm:cxn modelId="{97F841BC-18AA-4122-A9DD-DED93563930D}" type="presParOf" srcId="{8FC5A1ED-24A2-4660-BC93-9C20412BD9C0}" destId="{ECB28670-D8E3-4AC9-BDB3-5958E8657228}" srcOrd="1" destOrd="0" presId="urn:microsoft.com/office/officeart/2011/layout/TabList"/>
    <dgm:cxn modelId="{1F07301E-8368-434B-826C-171AEB79F248}" type="presParOf" srcId="{8FC5A1ED-24A2-4660-BC93-9C20412BD9C0}" destId="{1ED75D7F-E378-4437-A437-764839A3DF50}" srcOrd="2" destOrd="0" presId="urn:microsoft.com/office/officeart/2011/layout/TabList"/>
    <dgm:cxn modelId="{DCFE49F4-9649-4A61-9D9B-9F33B3CE9A46}" type="presParOf" srcId="{8AFA4962-D139-40EC-8D76-D17008DA453A}" destId="{37BA301A-5F54-400A-AD1F-1AD02F819B77}" srcOrd="4" destOrd="0" presId="urn:microsoft.com/office/officeart/2011/layout/Tab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C3FCA26-87B0-4229-884C-E98B19C0324B}" type="doc">
      <dgm:prSet loTypeId="urn:microsoft.com/office/officeart/2005/8/layout/chevron1" loCatId="process" qsTypeId="urn:microsoft.com/office/officeart/2005/8/quickstyle/simple1" qsCatId="simple" csTypeId="urn:microsoft.com/office/officeart/2005/8/colors/colorful1" csCatId="colorful" phldr="1"/>
      <dgm:spPr/>
    </dgm:pt>
    <dgm:pt modelId="{3F5BE9B0-3320-4584-AE70-C74E69B97408}">
      <dgm:prSet phldrT="[Text]"/>
      <dgm:spPr/>
      <dgm:t>
        <a:bodyPr/>
        <a:lstStyle/>
        <a:p>
          <a:r>
            <a:rPr lang="en-US" dirty="0"/>
            <a:t>Personal</a:t>
          </a:r>
        </a:p>
      </dgm:t>
    </dgm:pt>
    <dgm:pt modelId="{7533F95E-44A7-419F-98CC-E9D972BF01C3}" type="parTrans" cxnId="{471FF4B1-35B3-421D-B123-31CE1DC27C80}">
      <dgm:prSet/>
      <dgm:spPr/>
      <dgm:t>
        <a:bodyPr/>
        <a:lstStyle/>
        <a:p>
          <a:endParaRPr lang="en-US"/>
        </a:p>
      </dgm:t>
    </dgm:pt>
    <dgm:pt modelId="{52798779-D9C7-4824-8462-B5880C305348}" type="sibTrans" cxnId="{471FF4B1-35B3-421D-B123-31CE1DC27C80}">
      <dgm:prSet/>
      <dgm:spPr/>
      <dgm:t>
        <a:bodyPr/>
        <a:lstStyle/>
        <a:p>
          <a:endParaRPr lang="en-US"/>
        </a:p>
      </dgm:t>
    </dgm:pt>
    <dgm:pt modelId="{67D3B898-20B8-4212-90C8-0C0DB06819D7}">
      <dgm:prSet phldrT="[Text]"/>
      <dgm:spPr/>
      <dgm:t>
        <a:bodyPr/>
        <a:lstStyle/>
        <a:p>
          <a:r>
            <a:rPr lang="en-US"/>
            <a:t>Indefinite</a:t>
          </a:r>
          <a:endParaRPr lang="en-US" dirty="0"/>
        </a:p>
      </dgm:t>
    </dgm:pt>
    <dgm:pt modelId="{CCB692FB-F707-4774-9349-7A8372EC3FED}" type="parTrans" cxnId="{36CCB7DD-3A94-4716-A2E1-DD199C5F168F}">
      <dgm:prSet/>
      <dgm:spPr/>
      <dgm:t>
        <a:bodyPr/>
        <a:lstStyle/>
        <a:p>
          <a:endParaRPr lang="en-US"/>
        </a:p>
      </dgm:t>
    </dgm:pt>
    <dgm:pt modelId="{64AABCB1-5B14-4EF6-AAC8-D3A4968F4281}" type="sibTrans" cxnId="{36CCB7DD-3A94-4716-A2E1-DD199C5F168F}">
      <dgm:prSet/>
      <dgm:spPr/>
      <dgm:t>
        <a:bodyPr/>
        <a:lstStyle/>
        <a:p>
          <a:endParaRPr lang="en-US"/>
        </a:p>
      </dgm:t>
    </dgm:pt>
    <dgm:pt modelId="{D455985F-B357-4EE9-A830-65FBE59D43FF}">
      <dgm:prSet phldrT="[Text]"/>
      <dgm:spPr/>
      <dgm:t>
        <a:bodyPr/>
        <a:lstStyle/>
        <a:p>
          <a:r>
            <a:rPr lang="en-US" dirty="0"/>
            <a:t>Relative</a:t>
          </a:r>
        </a:p>
      </dgm:t>
    </dgm:pt>
    <dgm:pt modelId="{46265FCC-E409-44E9-966A-7459F6155640}" type="parTrans" cxnId="{59AA0CE6-47E3-4691-A2DF-D71F9B3BA801}">
      <dgm:prSet/>
      <dgm:spPr/>
      <dgm:t>
        <a:bodyPr/>
        <a:lstStyle/>
        <a:p>
          <a:endParaRPr lang="en-US"/>
        </a:p>
      </dgm:t>
    </dgm:pt>
    <dgm:pt modelId="{1FF0F892-C92A-43BF-A7CA-8EFB883B96C2}" type="sibTrans" cxnId="{59AA0CE6-47E3-4691-A2DF-D71F9B3BA801}">
      <dgm:prSet/>
      <dgm:spPr/>
      <dgm:t>
        <a:bodyPr/>
        <a:lstStyle/>
        <a:p>
          <a:endParaRPr lang="en-US"/>
        </a:p>
      </dgm:t>
    </dgm:pt>
    <dgm:pt modelId="{CE4B7D29-F750-460C-83AB-1393E28F2C01}">
      <dgm:prSet phldrT="[Text]"/>
      <dgm:spPr/>
      <dgm:t>
        <a:bodyPr/>
        <a:lstStyle/>
        <a:p>
          <a:r>
            <a:rPr lang="en-US" dirty="0"/>
            <a:t>Interrogative</a:t>
          </a:r>
        </a:p>
      </dgm:t>
    </dgm:pt>
    <dgm:pt modelId="{5D426E68-7210-466A-890D-3B4792D783AF}" type="parTrans" cxnId="{BB1EFF81-285F-4C0B-A046-6F1C7C6B3169}">
      <dgm:prSet/>
      <dgm:spPr/>
      <dgm:t>
        <a:bodyPr/>
        <a:lstStyle/>
        <a:p>
          <a:endParaRPr lang="en-US"/>
        </a:p>
      </dgm:t>
    </dgm:pt>
    <dgm:pt modelId="{24A8CFDA-BDC0-4E3B-99E8-98E153B86535}" type="sibTrans" cxnId="{BB1EFF81-285F-4C0B-A046-6F1C7C6B3169}">
      <dgm:prSet/>
      <dgm:spPr/>
      <dgm:t>
        <a:bodyPr/>
        <a:lstStyle/>
        <a:p>
          <a:endParaRPr lang="en-US"/>
        </a:p>
      </dgm:t>
    </dgm:pt>
    <dgm:pt modelId="{1D3C381F-8E5E-4F41-87C5-C41B1A5F3B74}">
      <dgm:prSet phldrT="[Text]"/>
      <dgm:spPr/>
      <dgm:t>
        <a:bodyPr/>
        <a:lstStyle/>
        <a:p>
          <a:r>
            <a:rPr lang="en-US" dirty="0"/>
            <a:t>Demonstrative</a:t>
          </a:r>
        </a:p>
      </dgm:t>
    </dgm:pt>
    <dgm:pt modelId="{8BB9B27B-EED2-48A7-B807-CD065A65381B}" type="sibTrans" cxnId="{23C38999-AE6C-4825-912F-C655E26873DD}">
      <dgm:prSet/>
      <dgm:spPr/>
      <dgm:t>
        <a:bodyPr/>
        <a:lstStyle/>
        <a:p>
          <a:endParaRPr lang="en-US"/>
        </a:p>
      </dgm:t>
    </dgm:pt>
    <dgm:pt modelId="{EDC9FA87-9EFD-41A5-A7B7-C7033C7F5324}" type="parTrans" cxnId="{23C38999-AE6C-4825-912F-C655E26873DD}">
      <dgm:prSet/>
      <dgm:spPr/>
      <dgm:t>
        <a:bodyPr/>
        <a:lstStyle/>
        <a:p>
          <a:endParaRPr lang="en-US"/>
        </a:p>
      </dgm:t>
    </dgm:pt>
    <dgm:pt modelId="{C843BE38-99D8-4465-B32E-F99ECF3C47E1}" type="pres">
      <dgm:prSet presAssocID="{EC3FCA26-87B0-4229-884C-E98B19C0324B}" presName="Name0" presStyleCnt="0">
        <dgm:presLayoutVars>
          <dgm:dir/>
          <dgm:animLvl val="lvl"/>
          <dgm:resizeHandles val="exact"/>
        </dgm:presLayoutVars>
      </dgm:prSet>
      <dgm:spPr/>
    </dgm:pt>
    <dgm:pt modelId="{492B5630-5242-40AD-AB0F-7B40E1615793}" type="pres">
      <dgm:prSet presAssocID="{3F5BE9B0-3320-4584-AE70-C74E69B97408}" presName="parTxOnly" presStyleLbl="node1" presStyleIdx="0" presStyleCnt="5">
        <dgm:presLayoutVars>
          <dgm:chMax val="0"/>
          <dgm:chPref val="0"/>
          <dgm:bulletEnabled val="1"/>
        </dgm:presLayoutVars>
      </dgm:prSet>
      <dgm:spPr/>
    </dgm:pt>
    <dgm:pt modelId="{C0BE4A4C-64DC-47C3-8273-0D468373230A}" type="pres">
      <dgm:prSet presAssocID="{52798779-D9C7-4824-8462-B5880C305348}" presName="parTxOnlySpace" presStyleCnt="0"/>
      <dgm:spPr/>
    </dgm:pt>
    <dgm:pt modelId="{1D2147B8-95EC-41C9-B907-BE609A4102F2}" type="pres">
      <dgm:prSet presAssocID="{1D3C381F-8E5E-4F41-87C5-C41B1A5F3B74}" presName="parTxOnly" presStyleLbl="node1" presStyleIdx="1" presStyleCnt="5">
        <dgm:presLayoutVars>
          <dgm:chMax val="0"/>
          <dgm:chPref val="0"/>
          <dgm:bulletEnabled val="1"/>
        </dgm:presLayoutVars>
      </dgm:prSet>
      <dgm:spPr/>
    </dgm:pt>
    <dgm:pt modelId="{624C822B-1E95-44ED-858D-3B3F80170AD4}" type="pres">
      <dgm:prSet presAssocID="{8BB9B27B-EED2-48A7-B807-CD065A65381B}" presName="parTxOnlySpace" presStyleCnt="0"/>
      <dgm:spPr/>
    </dgm:pt>
    <dgm:pt modelId="{E94359F6-6A21-42CC-B924-1B47DC4F135F}" type="pres">
      <dgm:prSet presAssocID="{67D3B898-20B8-4212-90C8-0C0DB06819D7}" presName="parTxOnly" presStyleLbl="node1" presStyleIdx="2" presStyleCnt="5">
        <dgm:presLayoutVars>
          <dgm:chMax val="0"/>
          <dgm:chPref val="0"/>
          <dgm:bulletEnabled val="1"/>
        </dgm:presLayoutVars>
      </dgm:prSet>
      <dgm:spPr/>
    </dgm:pt>
    <dgm:pt modelId="{5D951557-9EA8-41C0-8A16-9905D2E6CD63}" type="pres">
      <dgm:prSet presAssocID="{64AABCB1-5B14-4EF6-AAC8-D3A4968F4281}" presName="parTxOnlySpace" presStyleCnt="0"/>
      <dgm:spPr/>
    </dgm:pt>
    <dgm:pt modelId="{1467E648-F8B2-4B31-A897-1330238D377C}" type="pres">
      <dgm:prSet presAssocID="{D455985F-B357-4EE9-A830-65FBE59D43FF}" presName="parTxOnly" presStyleLbl="node1" presStyleIdx="3" presStyleCnt="5">
        <dgm:presLayoutVars>
          <dgm:chMax val="0"/>
          <dgm:chPref val="0"/>
          <dgm:bulletEnabled val="1"/>
        </dgm:presLayoutVars>
      </dgm:prSet>
      <dgm:spPr/>
    </dgm:pt>
    <dgm:pt modelId="{3025D10C-F1E0-4B44-9A96-8C66E9629F6D}" type="pres">
      <dgm:prSet presAssocID="{1FF0F892-C92A-43BF-A7CA-8EFB883B96C2}" presName="parTxOnlySpace" presStyleCnt="0"/>
      <dgm:spPr/>
    </dgm:pt>
    <dgm:pt modelId="{B4A8EB3B-44A2-4860-9628-77D09F610E69}" type="pres">
      <dgm:prSet presAssocID="{CE4B7D29-F750-460C-83AB-1393E28F2C01}" presName="parTxOnly" presStyleLbl="node1" presStyleIdx="4" presStyleCnt="5">
        <dgm:presLayoutVars>
          <dgm:chMax val="0"/>
          <dgm:chPref val="0"/>
          <dgm:bulletEnabled val="1"/>
        </dgm:presLayoutVars>
      </dgm:prSet>
      <dgm:spPr/>
    </dgm:pt>
  </dgm:ptLst>
  <dgm:cxnLst>
    <dgm:cxn modelId="{244E360F-9587-4CC1-9280-89EFD67EF8CA}" type="presOf" srcId="{CE4B7D29-F750-460C-83AB-1393E28F2C01}" destId="{B4A8EB3B-44A2-4860-9628-77D09F610E69}" srcOrd="0" destOrd="0" presId="urn:microsoft.com/office/officeart/2005/8/layout/chevron1"/>
    <dgm:cxn modelId="{0820C21B-B89A-46CB-BA33-2AA56AE8E6FE}" type="presOf" srcId="{67D3B898-20B8-4212-90C8-0C0DB06819D7}" destId="{E94359F6-6A21-42CC-B924-1B47DC4F135F}" srcOrd="0" destOrd="0" presId="urn:microsoft.com/office/officeart/2005/8/layout/chevron1"/>
    <dgm:cxn modelId="{75E9A448-2CE8-405C-AD2C-05896F773B92}" type="presOf" srcId="{D455985F-B357-4EE9-A830-65FBE59D43FF}" destId="{1467E648-F8B2-4B31-A897-1330238D377C}" srcOrd="0" destOrd="0" presId="urn:microsoft.com/office/officeart/2005/8/layout/chevron1"/>
    <dgm:cxn modelId="{1C5E5A6B-D126-46DC-BD68-20A3F27EF535}" type="presOf" srcId="{EC3FCA26-87B0-4229-884C-E98B19C0324B}" destId="{C843BE38-99D8-4465-B32E-F99ECF3C47E1}" srcOrd="0" destOrd="0" presId="urn:microsoft.com/office/officeart/2005/8/layout/chevron1"/>
    <dgm:cxn modelId="{9025E050-CC2C-4416-B708-971A1AD66169}" type="presOf" srcId="{1D3C381F-8E5E-4F41-87C5-C41B1A5F3B74}" destId="{1D2147B8-95EC-41C9-B907-BE609A4102F2}" srcOrd="0" destOrd="0" presId="urn:microsoft.com/office/officeart/2005/8/layout/chevron1"/>
    <dgm:cxn modelId="{BB1EFF81-285F-4C0B-A046-6F1C7C6B3169}" srcId="{EC3FCA26-87B0-4229-884C-E98B19C0324B}" destId="{CE4B7D29-F750-460C-83AB-1393E28F2C01}" srcOrd="4" destOrd="0" parTransId="{5D426E68-7210-466A-890D-3B4792D783AF}" sibTransId="{24A8CFDA-BDC0-4E3B-99E8-98E153B86535}"/>
    <dgm:cxn modelId="{23C38999-AE6C-4825-912F-C655E26873DD}" srcId="{EC3FCA26-87B0-4229-884C-E98B19C0324B}" destId="{1D3C381F-8E5E-4F41-87C5-C41B1A5F3B74}" srcOrd="1" destOrd="0" parTransId="{EDC9FA87-9EFD-41A5-A7B7-C7033C7F5324}" sibTransId="{8BB9B27B-EED2-48A7-B807-CD065A65381B}"/>
    <dgm:cxn modelId="{471FF4B1-35B3-421D-B123-31CE1DC27C80}" srcId="{EC3FCA26-87B0-4229-884C-E98B19C0324B}" destId="{3F5BE9B0-3320-4584-AE70-C74E69B97408}" srcOrd="0" destOrd="0" parTransId="{7533F95E-44A7-419F-98CC-E9D972BF01C3}" sibTransId="{52798779-D9C7-4824-8462-B5880C305348}"/>
    <dgm:cxn modelId="{36CCB7DD-3A94-4716-A2E1-DD199C5F168F}" srcId="{EC3FCA26-87B0-4229-884C-E98B19C0324B}" destId="{67D3B898-20B8-4212-90C8-0C0DB06819D7}" srcOrd="2" destOrd="0" parTransId="{CCB692FB-F707-4774-9349-7A8372EC3FED}" sibTransId="{64AABCB1-5B14-4EF6-AAC8-D3A4968F4281}"/>
    <dgm:cxn modelId="{59AA0CE6-47E3-4691-A2DF-D71F9B3BA801}" srcId="{EC3FCA26-87B0-4229-884C-E98B19C0324B}" destId="{D455985F-B357-4EE9-A830-65FBE59D43FF}" srcOrd="3" destOrd="0" parTransId="{46265FCC-E409-44E9-966A-7459F6155640}" sibTransId="{1FF0F892-C92A-43BF-A7CA-8EFB883B96C2}"/>
    <dgm:cxn modelId="{D75D27F5-9BD6-42E3-B74B-34727A276696}" type="presOf" srcId="{3F5BE9B0-3320-4584-AE70-C74E69B97408}" destId="{492B5630-5242-40AD-AB0F-7B40E1615793}" srcOrd="0" destOrd="0" presId="urn:microsoft.com/office/officeart/2005/8/layout/chevron1"/>
    <dgm:cxn modelId="{EA3BB628-C592-402B-B064-36BDC15309E5}" type="presParOf" srcId="{C843BE38-99D8-4465-B32E-F99ECF3C47E1}" destId="{492B5630-5242-40AD-AB0F-7B40E1615793}" srcOrd="0" destOrd="0" presId="urn:microsoft.com/office/officeart/2005/8/layout/chevron1"/>
    <dgm:cxn modelId="{15B6E50E-3C4C-4B39-A4A4-BD74F438B08C}" type="presParOf" srcId="{C843BE38-99D8-4465-B32E-F99ECF3C47E1}" destId="{C0BE4A4C-64DC-47C3-8273-0D468373230A}" srcOrd="1" destOrd="0" presId="urn:microsoft.com/office/officeart/2005/8/layout/chevron1"/>
    <dgm:cxn modelId="{5EFB189D-2188-4A99-A5C4-7BB29D893765}" type="presParOf" srcId="{C843BE38-99D8-4465-B32E-F99ECF3C47E1}" destId="{1D2147B8-95EC-41C9-B907-BE609A4102F2}" srcOrd="2" destOrd="0" presId="urn:microsoft.com/office/officeart/2005/8/layout/chevron1"/>
    <dgm:cxn modelId="{C21777C7-E967-45C6-9825-9BB1EF1C00EF}" type="presParOf" srcId="{C843BE38-99D8-4465-B32E-F99ECF3C47E1}" destId="{624C822B-1E95-44ED-858D-3B3F80170AD4}" srcOrd="3" destOrd="0" presId="urn:microsoft.com/office/officeart/2005/8/layout/chevron1"/>
    <dgm:cxn modelId="{F039608B-BAEC-49F2-B7A2-2BE1B6B646EF}" type="presParOf" srcId="{C843BE38-99D8-4465-B32E-F99ECF3C47E1}" destId="{E94359F6-6A21-42CC-B924-1B47DC4F135F}" srcOrd="4" destOrd="0" presId="urn:microsoft.com/office/officeart/2005/8/layout/chevron1"/>
    <dgm:cxn modelId="{704771AC-564A-4F0C-B2C9-9F5C01F3828B}" type="presParOf" srcId="{C843BE38-99D8-4465-B32E-F99ECF3C47E1}" destId="{5D951557-9EA8-41C0-8A16-9905D2E6CD63}" srcOrd="5" destOrd="0" presId="urn:microsoft.com/office/officeart/2005/8/layout/chevron1"/>
    <dgm:cxn modelId="{E02AD272-7309-4C8B-8FE7-67C12FBC9D1B}" type="presParOf" srcId="{C843BE38-99D8-4465-B32E-F99ECF3C47E1}" destId="{1467E648-F8B2-4B31-A897-1330238D377C}" srcOrd="6" destOrd="0" presId="urn:microsoft.com/office/officeart/2005/8/layout/chevron1"/>
    <dgm:cxn modelId="{9B0E783F-E847-4651-9206-86109AEF8CB9}" type="presParOf" srcId="{C843BE38-99D8-4465-B32E-F99ECF3C47E1}" destId="{3025D10C-F1E0-4B44-9A96-8C66E9629F6D}" srcOrd="7" destOrd="0" presId="urn:microsoft.com/office/officeart/2005/8/layout/chevron1"/>
    <dgm:cxn modelId="{221A0C1B-758B-4102-A1EE-FEBA876B84EB}" type="presParOf" srcId="{C843BE38-99D8-4465-B32E-F99ECF3C47E1}" destId="{B4A8EB3B-44A2-4860-9628-77D09F610E69}" srcOrd="8"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C9C594F-9D74-4989-9F80-C452AE01149F}" type="doc">
      <dgm:prSet loTypeId="urn:diagrams.loki3.com/BracketList" loCatId="list" qsTypeId="urn:microsoft.com/office/officeart/2005/8/quickstyle/simple1" qsCatId="simple" csTypeId="urn:microsoft.com/office/officeart/2005/8/colors/colorful3" csCatId="colorful" phldr="1"/>
      <dgm:spPr/>
      <dgm:t>
        <a:bodyPr/>
        <a:lstStyle/>
        <a:p>
          <a:endParaRPr lang="en-US"/>
        </a:p>
      </dgm:t>
    </dgm:pt>
    <dgm:pt modelId="{880E11A6-3E50-408F-9BDE-60E1514A6482}">
      <dgm:prSet phldrT="[Text]" custT="1"/>
      <dgm:spPr/>
      <dgm:t>
        <a:bodyPr/>
        <a:lstStyle/>
        <a:p>
          <a:r>
            <a:rPr lang="en-US" sz="2800" dirty="0"/>
            <a:t>WHO</a:t>
          </a:r>
        </a:p>
      </dgm:t>
    </dgm:pt>
    <dgm:pt modelId="{2FA9E08B-547A-4956-A7B8-49C627BDFCF4}" type="parTrans" cxnId="{C54CF2F9-9EAC-4B52-AE65-E6C5287BBDE5}">
      <dgm:prSet/>
      <dgm:spPr/>
      <dgm:t>
        <a:bodyPr/>
        <a:lstStyle/>
        <a:p>
          <a:endParaRPr lang="en-US"/>
        </a:p>
      </dgm:t>
    </dgm:pt>
    <dgm:pt modelId="{F4CBEAE6-E0D2-4F6E-93AC-F23D4FD69C8B}" type="sibTrans" cxnId="{C54CF2F9-9EAC-4B52-AE65-E6C5287BBDE5}">
      <dgm:prSet/>
      <dgm:spPr/>
      <dgm:t>
        <a:bodyPr/>
        <a:lstStyle/>
        <a:p>
          <a:endParaRPr lang="en-US"/>
        </a:p>
      </dgm:t>
    </dgm:pt>
    <dgm:pt modelId="{C15ECEAB-D0ED-42B0-B854-5965E2EF3C9E}">
      <dgm:prSet phldrT="[Text]" custT="1"/>
      <dgm:spPr/>
      <dgm:t>
        <a:bodyPr/>
        <a:lstStyle/>
        <a:p>
          <a:r>
            <a:rPr lang="en-US" sz="2800" dirty="0"/>
            <a:t>WHOM</a:t>
          </a:r>
        </a:p>
      </dgm:t>
    </dgm:pt>
    <dgm:pt modelId="{68B7F947-3D4E-4778-9BD5-1F12E4AF727D}" type="parTrans" cxnId="{D71E1855-E015-4017-A4B2-DA6FE8CCA9F7}">
      <dgm:prSet/>
      <dgm:spPr/>
      <dgm:t>
        <a:bodyPr/>
        <a:lstStyle/>
        <a:p>
          <a:endParaRPr lang="en-US"/>
        </a:p>
      </dgm:t>
    </dgm:pt>
    <dgm:pt modelId="{5A44399E-DAC1-4808-B9C6-4B0283E2ED68}" type="sibTrans" cxnId="{D71E1855-E015-4017-A4B2-DA6FE8CCA9F7}">
      <dgm:prSet/>
      <dgm:spPr/>
      <dgm:t>
        <a:bodyPr/>
        <a:lstStyle/>
        <a:p>
          <a:endParaRPr lang="en-US"/>
        </a:p>
      </dgm:t>
    </dgm:pt>
    <dgm:pt modelId="{997996BD-35F6-4AA1-AA43-FE843594B42D}">
      <dgm:prSet phldrT="[Text]" custT="1"/>
      <dgm:spPr/>
      <dgm:t>
        <a:bodyPr/>
        <a:lstStyle/>
        <a:p>
          <a:r>
            <a:rPr lang="en-US" sz="2800" dirty="0">
              <a:solidFill>
                <a:schemeClr val="tx1"/>
              </a:solidFill>
            </a:rPr>
            <a:t>Apply to person as object</a:t>
          </a:r>
        </a:p>
      </dgm:t>
    </dgm:pt>
    <dgm:pt modelId="{43FCCB1F-E1DA-4B38-936E-0851ED6E6232}" type="parTrans" cxnId="{82633916-6C9B-4E91-8C9E-DC7345127FAF}">
      <dgm:prSet/>
      <dgm:spPr/>
      <dgm:t>
        <a:bodyPr/>
        <a:lstStyle/>
        <a:p>
          <a:endParaRPr lang="en-US"/>
        </a:p>
      </dgm:t>
    </dgm:pt>
    <dgm:pt modelId="{279E088A-F21B-4C02-8C1C-345497DF0DF2}" type="sibTrans" cxnId="{82633916-6C9B-4E91-8C9E-DC7345127FAF}">
      <dgm:prSet/>
      <dgm:spPr/>
      <dgm:t>
        <a:bodyPr/>
        <a:lstStyle/>
        <a:p>
          <a:endParaRPr lang="en-US"/>
        </a:p>
      </dgm:t>
    </dgm:pt>
    <dgm:pt modelId="{D310158A-1F48-4BF1-BEF1-035A8A58515E}">
      <dgm:prSet phldrT="[Text]" custT="1"/>
      <dgm:spPr/>
      <dgm:t>
        <a:bodyPr/>
        <a:lstStyle/>
        <a:p>
          <a:r>
            <a:rPr lang="en-US" sz="2800" dirty="0"/>
            <a:t>		Who is in the class?</a:t>
          </a:r>
        </a:p>
      </dgm:t>
    </dgm:pt>
    <dgm:pt modelId="{512C18CD-2DA2-457B-B49F-16031465B33D}" type="parTrans" cxnId="{25BC619B-6E65-4F21-BFDD-FB65E9F81194}">
      <dgm:prSet/>
      <dgm:spPr/>
      <dgm:t>
        <a:bodyPr/>
        <a:lstStyle/>
        <a:p>
          <a:endParaRPr lang="en-US"/>
        </a:p>
      </dgm:t>
    </dgm:pt>
    <dgm:pt modelId="{95DB0475-4AA9-4FCC-B6C8-3797FD254853}" type="sibTrans" cxnId="{25BC619B-6E65-4F21-BFDD-FB65E9F81194}">
      <dgm:prSet/>
      <dgm:spPr/>
      <dgm:t>
        <a:bodyPr/>
        <a:lstStyle/>
        <a:p>
          <a:endParaRPr lang="en-US"/>
        </a:p>
      </dgm:t>
    </dgm:pt>
    <dgm:pt modelId="{44583010-00B8-4B53-BF0A-9A432D4476EC}">
      <dgm:prSet phldrT="[Text]" custT="1"/>
      <dgm:spPr/>
      <dgm:t>
        <a:bodyPr/>
        <a:lstStyle/>
        <a:p>
          <a:r>
            <a:rPr lang="en-US" sz="2800" dirty="0"/>
            <a:t>		Whom are you going to invite?</a:t>
          </a:r>
        </a:p>
      </dgm:t>
    </dgm:pt>
    <dgm:pt modelId="{7CF7DE71-2E8D-4B5B-A133-C186190447C6}" type="parTrans" cxnId="{A7E1002E-8A13-4291-8690-4FFB36016316}">
      <dgm:prSet/>
      <dgm:spPr/>
      <dgm:t>
        <a:bodyPr/>
        <a:lstStyle/>
        <a:p>
          <a:endParaRPr lang="en-US"/>
        </a:p>
      </dgm:t>
    </dgm:pt>
    <dgm:pt modelId="{CA1022DC-A29B-4955-BDFC-DC207E08FA89}" type="sibTrans" cxnId="{A7E1002E-8A13-4291-8690-4FFB36016316}">
      <dgm:prSet/>
      <dgm:spPr/>
      <dgm:t>
        <a:bodyPr/>
        <a:lstStyle/>
        <a:p>
          <a:endParaRPr lang="en-US"/>
        </a:p>
      </dgm:t>
    </dgm:pt>
    <dgm:pt modelId="{3D52D03D-8438-436A-93D9-D4303F474281}">
      <dgm:prSet phldrT="[Text]" custT="1"/>
      <dgm:spPr/>
      <dgm:t>
        <a:bodyPr/>
        <a:lstStyle/>
        <a:p>
          <a:r>
            <a:rPr lang="en-US" sz="2800" dirty="0"/>
            <a:t>WHOSE</a:t>
          </a:r>
        </a:p>
      </dgm:t>
    </dgm:pt>
    <dgm:pt modelId="{496D01B2-93CE-499F-982D-639E1B2A3C9B}" type="parTrans" cxnId="{B7806F62-36ED-4778-916E-4923E6E14A02}">
      <dgm:prSet/>
      <dgm:spPr/>
      <dgm:t>
        <a:bodyPr/>
        <a:lstStyle/>
        <a:p>
          <a:endParaRPr lang="en-US"/>
        </a:p>
      </dgm:t>
    </dgm:pt>
    <dgm:pt modelId="{8FC79A61-DEAD-4DA4-AF80-4056EACD35EC}" type="sibTrans" cxnId="{B7806F62-36ED-4778-916E-4923E6E14A02}">
      <dgm:prSet/>
      <dgm:spPr/>
      <dgm:t>
        <a:bodyPr/>
        <a:lstStyle/>
        <a:p>
          <a:endParaRPr lang="en-US"/>
        </a:p>
      </dgm:t>
    </dgm:pt>
    <dgm:pt modelId="{C1F4F55F-C9C0-4C95-840B-DADAEE2EDEE9}">
      <dgm:prSet phldrT="[Text]" custT="1"/>
      <dgm:spPr/>
      <dgm:t>
        <a:bodyPr/>
        <a:lstStyle/>
        <a:p>
          <a:r>
            <a:rPr lang="en-US" sz="2800" dirty="0">
              <a:solidFill>
                <a:schemeClr val="tx1"/>
              </a:solidFill>
            </a:rPr>
            <a:t>Apply to person as possessive form</a:t>
          </a:r>
        </a:p>
      </dgm:t>
    </dgm:pt>
    <dgm:pt modelId="{8DE6AEC0-B643-4DC5-8117-430EA6156E35}" type="parTrans" cxnId="{A5841DE2-38BF-4ABB-B498-C443535A010C}">
      <dgm:prSet/>
      <dgm:spPr/>
      <dgm:t>
        <a:bodyPr/>
        <a:lstStyle/>
        <a:p>
          <a:endParaRPr lang="en-US"/>
        </a:p>
      </dgm:t>
    </dgm:pt>
    <dgm:pt modelId="{BBA7339F-70FA-4F11-9C96-6610EC5834EF}" type="sibTrans" cxnId="{A5841DE2-38BF-4ABB-B498-C443535A010C}">
      <dgm:prSet/>
      <dgm:spPr/>
      <dgm:t>
        <a:bodyPr/>
        <a:lstStyle/>
        <a:p>
          <a:endParaRPr lang="en-US"/>
        </a:p>
      </dgm:t>
    </dgm:pt>
    <dgm:pt modelId="{7B63DEC8-63A5-42D7-BEBD-3F7F0C845BF0}">
      <dgm:prSet phldrT="[Text]" custT="1"/>
      <dgm:spPr/>
      <dgm:t>
        <a:bodyPr/>
        <a:lstStyle/>
        <a:p>
          <a:r>
            <a:rPr lang="en-US" sz="2800" dirty="0"/>
            <a:t>		Whose phone is this?</a:t>
          </a:r>
        </a:p>
      </dgm:t>
    </dgm:pt>
    <dgm:pt modelId="{174CA3DA-AEA3-4D12-BEB0-C8BD0D0DB55F}" type="parTrans" cxnId="{4479B780-3830-48A4-B985-3EBFA82C885F}">
      <dgm:prSet/>
      <dgm:spPr/>
      <dgm:t>
        <a:bodyPr/>
        <a:lstStyle/>
        <a:p>
          <a:endParaRPr lang="en-US"/>
        </a:p>
      </dgm:t>
    </dgm:pt>
    <dgm:pt modelId="{E95D4ECE-B51F-456C-880C-DE8E9576E2EC}" type="sibTrans" cxnId="{4479B780-3830-48A4-B985-3EBFA82C885F}">
      <dgm:prSet/>
      <dgm:spPr/>
      <dgm:t>
        <a:bodyPr/>
        <a:lstStyle/>
        <a:p>
          <a:endParaRPr lang="en-US"/>
        </a:p>
      </dgm:t>
    </dgm:pt>
    <dgm:pt modelId="{3AE625A7-0CCE-4017-A6F2-DD1E8A2BE06C}">
      <dgm:prSet phldrT="[Text]" custT="1"/>
      <dgm:spPr/>
      <dgm:t>
        <a:bodyPr/>
        <a:lstStyle/>
        <a:p>
          <a:r>
            <a:rPr lang="en-US" sz="2800" dirty="0"/>
            <a:t>WHAT</a:t>
          </a:r>
        </a:p>
      </dgm:t>
    </dgm:pt>
    <dgm:pt modelId="{40A2E9CA-8E29-4693-824E-F20EF79C14BD}" type="parTrans" cxnId="{DB0B294E-E180-4B6D-9C8F-8014BC30318F}">
      <dgm:prSet/>
      <dgm:spPr/>
      <dgm:t>
        <a:bodyPr/>
        <a:lstStyle/>
        <a:p>
          <a:endParaRPr lang="en-US"/>
        </a:p>
      </dgm:t>
    </dgm:pt>
    <dgm:pt modelId="{045D73D4-61B4-4880-ACFA-79FA71C91520}" type="sibTrans" cxnId="{DB0B294E-E180-4B6D-9C8F-8014BC30318F}">
      <dgm:prSet/>
      <dgm:spPr/>
      <dgm:t>
        <a:bodyPr/>
        <a:lstStyle/>
        <a:p>
          <a:endParaRPr lang="en-US"/>
        </a:p>
      </dgm:t>
    </dgm:pt>
    <dgm:pt modelId="{1232A085-CCEE-4A74-B7DE-4B018E567E8B}">
      <dgm:prSet phldrT="[Text]" custT="1"/>
      <dgm:spPr/>
      <dgm:t>
        <a:bodyPr/>
        <a:lstStyle/>
        <a:p>
          <a:r>
            <a:rPr lang="en-US" sz="2800" dirty="0">
              <a:solidFill>
                <a:schemeClr val="tx1"/>
              </a:solidFill>
            </a:rPr>
            <a:t>Apply to things</a:t>
          </a:r>
        </a:p>
      </dgm:t>
    </dgm:pt>
    <dgm:pt modelId="{739DF9A8-BDD2-430B-8B1C-EEA84E16790F}" type="parTrans" cxnId="{C1D76072-A5C6-4CC2-B9D4-D111F2F45D4A}">
      <dgm:prSet/>
      <dgm:spPr/>
      <dgm:t>
        <a:bodyPr/>
        <a:lstStyle/>
        <a:p>
          <a:endParaRPr lang="en-US"/>
        </a:p>
      </dgm:t>
    </dgm:pt>
    <dgm:pt modelId="{78D34ED6-B1B4-4CAD-8DD6-99E1B732429B}" type="sibTrans" cxnId="{C1D76072-A5C6-4CC2-B9D4-D111F2F45D4A}">
      <dgm:prSet/>
      <dgm:spPr/>
      <dgm:t>
        <a:bodyPr/>
        <a:lstStyle/>
        <a:p>
          <a:endParaRPr lang="en-US"/>
        </a:p>
      </dgm:t>
    </dgm:pt>
    <dgm:pt modelId="{1117ADD4-887C-4EF8-B8DE-64379369B7DC}">
      <dgm:prSet phldrT="[Text]" custT="1"/>
      <dgm:spPr/>
      <dgm:t>
        <a:bodyPr/>
        <a:lstStyle/>
        <a:p>
          <a:r>
            <a:rPr lang="en-US" sz="2800" dirty="0"/>
            <a:t>		What do you want for you dinner?</a:t>
          </a:r>
        </a:p>
      </dgm:t>
    </dgm:pt>
    <dgm:pt modelId="{F725FAB8-C2B5-4CC1-9919-1A58B651DABD}" type="parTrans" cxnId="{04D24A7E-123A-4226-AE9B-003669B3CA41}">
      <dgm:prSet/>
      <dgm:spPr/>
      <dgm:t>
        <a:bodyPr/>
        <a:lstStyle/>
        <a:p>
          <a:endParaRPr lang="en-US"/>
        </a:p>
      </dgm:t>
    </dgm:pt>
    <dgm:pt modelId="{E72270BA-E3DB-4495-BFA6-664A5044B421}" type="sibTrans" cxnId="{04D24A7E-123A-4226-AE9B-003669B3CA41}">
      <dgm:prSet/>
      <dgm:spPr/>
      <dgm:t>
        <a:bodyPr/>
        <a:lstStyle/>
        <a:p>
          <a:endParaRPr lang="en-US"/>
        </a:p>
      </dgm:t>
    </dgm:pt>
    <dgm:pt modelId="{1AE3DE9F-567E-4310-B756-325ED24AD505}">
      <dgm:prSet phldrT="[Text]" custT="1"/>
      <dgm:spPr/>
      <dgm:t>
        <a:bodyPr/>
        <a:lstStyle/>
        <a:p>
          <a:r>
            <a:rPr lang="en-US" sz="2800" dirty="0"/>
            <a:t>WHICH</a:t>
          </a:r>
        </a:p>
      </dgm:t>
    </dgm:pt>
    <dgm:pt modelId="{7152A0EF-14C2-48CA-A8CB-850C7F448C3A}" type="parTrans" cxnId="{1702B1F2-7398-48E9-A782-DD2FFAA6A821}">
      <dgm:prSet/>
      <dgm:spPr/>
      <dgm:t>
        <a:bodyPr/>
        <a:lstStyle/>
        <a:p>
          <a:endParaRPr lang="en-US"/>
        </a:p>
      </dgm:t>
    </dgm:pt>
    <dgm:pt modelId="{34CE8BA0-1BE6-4EBB-80DB-2151CAEFD208}" type="sibTrans" cxnId="{1702B1F2-7398-48E9-A782-DD2FFAA6A821}">
      <dgm:prSet/>
      <dgm:spPr/>
      <dgm:t>
        <a:bodyPr/>
        <a:lstStyle/>
        <a:p>
          <a:endParaRPr lang="en-US"/>
        </a:p>
      </dgm:t>
    </dgm:pt>
    <dgm:pt modelId="{27CA2EA5-0EE7-4779-BD7A-E0526F4707E3}">
      <dgm:prSet phldrT="[Text]" custT="1"/>
      <dgm:spPr/>
      <dgm:t>
        <a:bodyPr/>
        <a:lstStyle/>
        <a:p>
          <a:r>
            <a:rPr lang="en-US" sz="2800" dirty="0">
              <a:solidFill>
                <a:schemeClr val="tx1"/>
              </a:solidFill>
            </a:rPr>
            <a:t>Apply to persons or things</a:t>
          </a:r>
        </a:p>
      </dgm:t>
    </dgm:pt>
    <dgm:pt modelId="{2C33C322-C163-41C0-BA62-ECB3A4346E9F}" type="parTrans" cxnId="{D35D2F06-D93D-45CF-A866-FFF169F8D2BD}">
      <dgm:prSet/>
      <dgm:spPr/>
      <dgm:t>
        <a:bodyPr/>
        <a:lstStyle/>
        <a:p>
          <a:endParaRPr lang="en-US"/>
        </a:p>
      </dgm:t>
    </dgm:pt>
    <dgm:pt modelId="{C6981C6F-E626-4EA8-BA89-7C7625BF12C5}" type="sibTrans" cxnId="{D35D2F06-D93D-45CF-A866-FFF169F8D2BD}">
      <dgm:prSet/>
      <dgm:spPr/>
      <dgm:t>
        <a:bodyPr/>
        <a:lstStyle/>
        <a:p>
          <a:endParaRPr lang="en-US"/>
        </a:p>
      </dgm:t>
    </dgm:pt>
    <dgm:pt modelId="{1608C95C-09B8-4A62-AC6A-7DC93B2246E0}">
      <dgm:prSet phldrT="[Text]" custT="1"/>
      <dgm:spPr/>
      <dgm:t>
        <a:bodyPr/>
        <a:lstStyle/>
        <a:p>
          <a:r>
            <a:rPr lang="en-US" sz="2800" dirty="0"/>
            <a:t>		Which is your bag?</a:t>
          </a:r>
        </a:p>
      </dgm:t>
    </dgm:pt>
    <dgm:pt modelId="{EBF85DFE-41BC-45B2-B624-3D11FF47A9D9}" type="parTrans" cxnId="{5258B5EB-3ED6-4BC5-941D-165AC87E6037}">
      <dgm:prSet/>
      <dgm:spPr/>
      <dgm:t>
        <a:bodyPr/>
        <a:lstStyle/>
        <a:p>
          <a:endParaRPr lang="en-US"/>
        </a:p>
      </dgm:t>
    </dgm:pt>
    <dgm:pt modelId="{D5564666-BE34-49F2-BA23-99E974BEA1DB}" type="sibTrans" cxnId="{5258B5EB-3ED6-4BC5-941D-165AC87E6037}">
      <dgm:prSet/>
      <dgm:spPr/>
      <dgm:t>
        <a:bodyPr/>
        <a:lstStyle/>
        <a:p>
          <a:endParaRPr lang="en-US"/>
        </a:p>
      </dgm:t>
    </dgm:pt>
    <dgm:pt modelId="{5DB918EA-8DEF-415C-B74D-567DC1254342}">
      <dgm:prSet phldrT="[Text]" custT="1"/>
      <dgm:spPr/>
      <dgm:t>
        <a:bodyPr/>
        <a:lstStyle/>
        <a:p>
          <a:r>
            <a:rPr lang="en-US" sz="2800" dirty="0">
              <a:solidFill>
                <a:schemeClr val="tx1"/>
              </a:solidFill>
            </a:rPr>
            <a:t>Apply to person as subject</a:t>
          </a:r>
        </a:p>
      </dgm:t>
    </dgm:pt>
    <dgm:pt modelId="{813CBCFB-5152-4E76-8870-8BCB9F4E88D5}" type="parTrans" cxnId="{12514EAE-9C54-43CC-A2EE-7B2D789EA631}">
      <dgm:prSet/>
      <dgm:spPr/>
      <dgm:t>
        <a:bodyPr/>
        <a:lstStyle/>
        <a:p>
          <a:endParaRPr lang="en-US"/>
        </a:p>
      </dgm:t>
    </dgm:pt>
    <dgm:pt modelId="{64E540C3-8893-4269-9816-C5E890143290}" type="sibTrans" cxnId="{12514EAE-9C54-43CC-A2EE-7B2D789EA631}">
      <dgm:prSet/>
      <dgm:spPr/>
      <dgm:t>
        <a:bodyPr/>
        <a:lstStyle/>
        <a:p>
          <a:endParaRPr lang="en-US"/>
        </a:p>
      </dgm:t>
    </dgm:pt>
    <dgm:pt modelId="{86D40F4A-7492-4734-8C11-055E363D2872}" type="pres">
      <dgm:prSet presAssocID="{DC9C594F-9D74-4989-9F80-C452AE01149F}" presName="Name0" presStyleCnt="0">
        <dgm:presLayoutVars>
          <dgm:dir/>
          <dgm:animLvl val="lvl"/>
          <dgm:resizeHandles val="exact"/>
        </dgm:presLayoutVars>
      </dgm:prSet>
      <dgm:spPr/>
    </dgm:pt>
    <dgm:pt modelId="{9F615DFB-7CF4-4535-8A07-40AD4E8607F9}" type="pres">
      <dgm:prSet presAssocID="{880E11A6-3E50-408F-9BDE-60E1514A6482}" presName="linNode" presStyleCnt="0"/>
      <dgm:spPr/>
    </dgm:pt>
    <dgm:pt modelId="{AF955204-3B5F-468A-9F75-1ADEF0804FF5}" type="pres">
      <dgm:prSet presAssocID="{880E11A6-3E50-408F-9BDE-60E1514A6482}" presName="parTx" presStyleLbl="revTx" presStyleIdx="0" presStyleCnt="5">
        <dgm:presLayoutVars>
          <dgm:chMax val="1"/>
          <dgm:bulletEnabled val="1"/>
        </dgm:presLayoutVars>
      </dgm:prSet>
      <dgm:spPr/>
    </dgm:pt>
    <dgm:pt modelId="{D6F0691A-A666-4DFE-94CE-45C3E3BF6B80}" type="pres">
      <dgm:prSet presAssocID="{880E11A6-3E50-408F-9BDE-60E1514A6482}" presName="bracket" presStyleLbl="parChTrans1D1" presStyleIdx="0" presStyleCnt="5"/>
      <dgm:spPr/>
    </dgm:pt>
    <dgm:pt modelId="{FAEC7E2C-BE12-4460-BEBF-0011E2B92E7F}" type="pres">
      <dgm:prSet presAssocID="{880E11A6-3E50-408F-9BDE-60E1514A6482}" presName="spH" presStyleCnt="0"/>
      <dgm:spPr/>
    </dgm:pt>
    <dgm:pt modelId="{01B9735A-7EC3-4A57-8CFB-06AF51B1C096}" type="pres">
      <dgm:prSet presAssocID="{880E11A6-3E50-408F-9BDE-60E1514A6482}" presName="desTx" presStyleLbl="node1" presStyleIdx="0" presStyleCnt="5">
        <dgm:presLayoutVars>
          <dgm:bulletEnabled val="1"/>
        </dgm:presLayoutVars>
      </dgm:prSet>
      <dgm:spPr/>
    </dgm:pt>
    <dgm:pt modelId="{F192E941-E7D3-4B50-8781-79B5E14DEFD1}" type="pres">
      <dgm:prSet presAssocID="{F4CBEAE6-E0D2-4F6E-93AC-F23D4FD69C8B}" presName="spV" presStyleCnt="0"/>
      <dgm:spPr/>
    </dgm:pt>
    <dgm:pt modelId="{6EE6BC55-0A57-42BD-B3EC-F44D704A19AC}" type="pres">
      <dgm:prSet presAssocID="{C15ECEAB-D0ED-42B0-B854-5965E2EF3C9E}" presName="linNode" presStyleCnt="0"/>
      <dgm:spPr/>
    </dgm:pt>
    <dgm:pt modelId="{367D5825-B450-4FB1-8D90-D5E7698AC053}" type="pres">
      <dgm:prSet presAssocID="{C15ECEAB-D0ED-42B0-B854-5965E2EF3C9E}" presName="parTx" presStyleLbl="revTx" presStyleIdx="1" presStyleCnt="5">
        <dgm:presLayoutVars>
          <dgm:chMax val="1"/>
          <dgm:bulletEnabled val="1"/>
        </dgm:presLayoutVars>
      </dgm:prSet>
      <dgm:spPr/>
    </dgm:pt>
    <dgm:pt modelId="{0B2CA0B5-C9B1-470D-AD51-6AC266D36214}" type="pres">
      <dgm:prSet presAssocID="{C15ECEAB-D0ED-42B0-B854-5965E2EF3C9E}" presName="bracket" presStyleLbl="parChTrans1D1" presStyleIdx="1" presStyleCnt="5"/>
      <dgm:spPr/>
    </dgm:pt>
    <dgm:pt modelId="{3BD1EE62-2C48-4EB3-B55C-A84615EF7C74}" type="pres">
      <dgm:prSet presAssocID="{C15ECEAB-D0ED-42B0-B854-5965E2EF3C9E}" presName="spH" presStyleCnt="0"/>
      <dgm:spPr/>
    </dgm:pt>
    <dgm:pt modelId="{1C64DEF4-0F9B-4003-BBC8-8EC634F7E263}" type="pres">
      <dgm:prSet presAssocID="{C15ECEAB-D0ED-42B0-B854-5965E2EF3C9E}" presName="desTx" presStyleLbl="node1" presStyleIdx="1" presStyleCnt="5">
        <dgm:presLayoutVars>
          <dgm:bulletEnabled val="1"/>
        </dgm:presLayoutVars>
      </dgm:prSet>
      <dgm:spPr/>
    </dgm:pt>
    <dgm:pt modelId="{312B7E41-679B-453C-8CA2-74340A1F7992}" type="pres">
      <dgm:prSet presAssocID="{5A44399E-DAC1-4808-B9C6-4B0283E2ED68}" presName="spV" presStyleCnt="0"/>
      <dgm:spPr/>
    </dgm:pt>
    <dgm:pt modelId="{28CDBB83-8CBA-43D2-B156-F18F73FE8103}" type="pres">
      <dgm:prSet presAssocID="{3D52D03D-8438-436A-93D9-D4303F474281}" presName="linNode" presStyleCnt="0"/>
      <dgm:spPr/>
    </dgm:pt>
    <dgm:pt modelId="{18AA7E52-9D2E-4084-B478-DFC3607D5B5E}" type="pres">
      <dgm:prSet presAssocID="{3D52D03D-8438-436A-93D9-D4303F474281}" presName="parTx" presStyleLbl="revTx" presStyleIdx="2" presStyleCnt="5">
        <dgm:presLayoutVars>
          <dgm:chMax val="1"/>
          <dgm:bulletEnabled val="1"/>
        </dgm:presLayoutVars>
      </dgm:prSet>
      <dgm:spPr/>
    </dgm:pt>
    <dgm:pt modelId="{E677F045-81F3-420D-9D4E-9F9696D6E710}" type="pres">
      <dgm:prSet presAssocID="{3D52D03D-8438-436A-93D9-D4303F474281}" presName="bracket" presStyleLbl="parChTrans1D1" presStyleIdx="2" presStyleCnt="5"/>
      <dgm:spPr/>
    </dgm:pt>
    <dgm:pt modelId="{0B30AEA4-7F19-464D-B50D-AD3CD2283EA3}" type="pres">
      <dgm:prSet presAssocID="{3D52D03D-8438-436A-93D9-D4303F474281}" presName="spH" presStyleCnt="0"/>
      <dgm:spPr/>
    </dgm:pt>
    <dgm:pt modelId="{887212AC-3D3F-4DEA-8F24-52DC36B18C53}" type="pres">
      <dgm:prSet presAssocID="{3D52D03D-8438-436A-93D9-D4303F474281}" presName="desTx" presStyleLbl="node1" presStyleIdx="2" presStyleCnt="5">
        <dgm:presLayoutVars>
          <dgm:bulletEnabled val="1"/>
        </dgm:presLayoutVars>
      </dgm:prSet>
      <dgm:spPr/>
    </dgm:pt>
    <dgm:pt modelId="{0F7F44D4-0020-4820-8888-13C8DFF56F67}" type="pres">
      <dgm:prSet presAssocID="{8FC79A61-DEAD-4DA4-AF80-4056EACD35EC}" presName="spV" presStyleCnt="0"/>
      <dgm:spPr/>
    </dgm:pt>
    <dgm:pt modelId="{1F11F780-F96F-4FF0-82C4-64A01EE2B586}" type="pres">
      <dgm:prSet presAssocID="{3AE625A7-0CCE-4017-A6F2-DD1E8A2BE06C}" presName="linNode" presStyleCnt="0"/>
      <dgm:spPr/>
    </dgm:pt>
    <dgm:pt modelId="{08BAE129-15C3-4712-8117-9C793E87499F}" type="pres">
      <dgm:prSet presAssocID="{3AE625A7-0CCE-4017-A6F2-DD1E8A2BE06C}" presName="parTx" presStyleLbl="revTx" presStyleIdx="3" presStyleCnt="5">
        <dgm:presLayoutVars>
          <dgm:chMax val="1"/>
          <dgm:bulletEnabled val="1"/>
        </dgm:presLayoutVars>
      </dgm:prSet>
      <dgm:spPr/>
    </dgm:pt>
    <dgm:pt modelId="{313C3177-CB3A-45C4-B256-F2EC3B85339D}" type="pres">
      <dgm:prSet presAssocID="{3AE625A7-0CCE-4017-A6F2-DD1E8A2BE06C}" presName="bracket" presStyleLbl="parChTrans1D1" presStyleIdx="3" presStyleCnt="5"/>
      <dgm:spPr/>
    </dgm:pt>
    <dgm:pt modelId="{C3FCA76F-B19F-4705-9E87-9BD978838790}" type="pres">
      <dgm:prSet presAssocID="{3AE625A7-0CCE-4017-A6F2-DD1E8A2BE06C}" presName="spH" presStyleCnt="0"/>
      <dgm:spPr/>
    </dgm:pt>
    <dgm:pt modelId="{54D951C3-0865-493C-BE6E-405391209B32}" type="pres">
      <dgm:prSet presAssocID="{3AE625A7-0CCE-4017-A6F2-DD1E8A2BE06C}" presName="desTx" presStyleLbl="node1" presStyleIdx="3" presStyleCnt="5">
        <dgm:presLayoutVars>
          <dgm:bulletEnabled val="1"/>
        </dgm:presLayoutVars>
      </dgm:prSet>
      <dgm:spPr/>
    </dgm:pt>
    <dgm:pt modelId="{B78986B1-1AA3-4407-A0C7-A42BFD108881}" type="pres">
      <dgm:prSet presAssocID="{045D73D4-61B4-4880-ACFA-79FA71C91520}" presName="spV" presStyleCnt="0"/>
      <dgm:spPr/>
    </dgm:pt>
    <dgm:pt modelId="{CBF18782-686D-4AB0-B03B-CEEAFE5EB7A9}" type="pres">
      <dgm:prSet presAssocID="{1AE3DE9F-567E-4310-B756-325ED24AD505}" presName="linNode" presStyleCnt="0"/>
      <dgm:spPr/>
    </dgm:pt>
    <dgm:pt modelId="{C80C7099-02C7-4F22-A2E1-DC8B3089BAF7}" type="pres">
      <dgm:prSet presAssocID="{1AE3DE9F-567E-4310-B756-325ED24AD505}" presName="parTx" presStyleLbl="revTx" presStyleIdx="4" presStyleCnt="5">
        <dgm:presLayoutVars>
          <dgm:chMax val="1"/>
          <dgm:bulletEnabled val="1"/>
        </dgm:presLayoutVars>
      </dgm:prSet>
      <dgm:spPr/>
    </dgm:pt>
    <dgm:pt modelId="{AF6A4EFF-2AC0-4162-A19A-619AC08B86D2}" type="pres">
      <dgm:prSet presAssocID="{1AE3DE9F-567E-4310-B756-325ED24AD505}" presName="bracket" presStyleLbl="parChTrans1D1" presStyleIdx="4" presStyleCnt="5"/>
      <dgm:spPr/>
    </dgm:pt>
    <dgm:pt modelId="{01CFBD95-012D-4566-94E3-B1684F999711}" type="pres">
      <dgm:prSet presAssocID="{1AE3DE9F-567E-4310-B756-325ED24AD505}" presName="spH" presStyleCnt="0"/>
      <dgm:spPr/>
    </dgm:pt>
    <dgm:pt modelId="{A3FF2728-1BD8-4436-A875-F3FF4CF3C377}" type="pres">
      <dgm:prSet presAssocID="{1AE3DE9F-567E-4310-B756-325ED24AD505}" presName="desTx" presStyleLbl="node1" presStyleIdx="4" presStyleCnt="5">
        <dgm:presLayoutVars>
          <dgm:bulletEnabled val="1"/>
        </dgm:presLayoutVars>
      </dgm:prSet>
      <dgm:spPr/>
    </dgm:pt>
  </dgm:ptLst>
  <dgm:cxnLst>
    <dgm:cxn modelId="{83F19204-CE35-4610-9681-A360AD6B10B3}" type="presOf" srcId="{1117ADD4-887C-4EF8-B8DE-64379369B7DC}" destId="{54D951C3-0865-493C-BE6E-405391209B32}" srcOrd="0" destOrd="1" presId="urn:diagrams.loki3.com/BracketList"/>
    <dgm:cxn modelId="{D35D2F06-D93D-45CF-A866-FFF169F8D2BD}" srcId="{1AE3DE9F-567E-4310-B756-325ED24AD505}" destId="{27CA2EA5-0EE7-4779-BD7A-E0526F4707E3}" srcOrd="0" destOrd="0" parTransId="{2C33C322-C163-41C0-BA62-ECB3A4346E9F}" sibTransId="{C6981C6F-E626-4EA8-BA89-7C7625BF12C5}"/>
    <dgm:cxn modelId="{1E337011-9632-4994-B026-3DC42F662D22}" type="presOf" srcId="{C1F4F55F-C9C0-4C95-840B-DADAEE2EDEE9}" destId="{887212AC-3D3F-4DEA-8F24-52DC36B18C53}" srcOrd="0" destOrd="0" presId="urn:diagrams.loki3.com/BracketList"/>
    <dgm:cxn modelId="{82633916-6C9B-4E91-8C9E-DC7345127FAF}" srcId="{C15ECEAB-D0ED-42B0-B854-5965E2EF3C9E}" destId="{997996BD-35F6-4AA1-AA43-FE843594B42D}" srcOrd="0" destOrd="0" parTransId="{43FCCB1F-E1DA-4B38-936E-0851ED6E6232}" sibTransId="{279E088A-F21B-4C02-8C1C-345497DF0DF2}"/>
    <dgm:cxn modelId="{711C291A-4CD7-455A-85F8-FE623DC95FA3}" type="presOf" srcId="{D310158A-1F48-4BF1-BEF1-035A8A58515E}" destId="{01B9735A-7EC3-4A57-8CFB-06AF51B1C096}" srcOrd="0" destOrd="1" presId="urn:diagrams.loki3.com/BracketList"/>
    <dgm:cxn modelId="{8099C32D-BF9D-4860-9C6E-C67A77AAAD9A}" type="presOf" srcId="{5DB918EA-8DEF-415C-B74D-567DC1254342}" destId="{01B9735A-7EC3-4A57-8CFB-06AF51B1C096}" srcOrd="0" destOrd="0" presId="urn:diagrams.loki3.com/BracketList"/>
    <dgm:cxn modelId="{A7E1002E-8A13-4291-8690-4FFB36016316}" srcId="{997996BD-35F6-4AA1-AA43-FE843594B42D}" destId="{44583010-00B8-4B53-BF0A-9A432D4476EC}" srcOrd="0" destOrd="0" parTransId="{7CF7DE71-2E8D-4B5B-A133-C186190447C6}" sibTransId="{CA1022DC-A29B-4955-BDFC-DC207E08FA89}"/>
    <dgm:cxn modelId="{DD21B93A-3CD0-4DED-9C46-125CBBDC08CA}" type="presOf" srcId="{997996BD-35F6-4AA1-AA43-FE843594B42D}" destId="{1C64DEF4-0F9B-4003-BBC8-8EC634F7E263}" srcOrd="0" destOrd="0" presId="urn:diagrams.loki3.com/BracketList"/>
    <dgm:cxn modelId="{B06F9840-B160-46AA-8C50-05F29C8C61C7}" type="presOf" srcId="{1AE3DE9F-567E-4310-B756-325ED24AD505}" destId="{C80C7099-02C7-4F22-A2E1-DC8B3089BAF7}" srcOrd="0" destOrd="0" presId="urn:diagrams.loki3.com/BracketList"/>
    <dgm:cxn modelId="{B7806F62-36ED-4778-916E-4923E6E14A02}" srcId="{DC9C594F-9D74-4989-9F80-C452AE01149F}" destId="{3D52D03D-8438-436A-93D9-D4303F474281}" srcOrd="2" destOrd="0" parTransId="{496D01B2-93CE-499F-982D-639E1B2A3C9B}" sibTransId="{8FC79A61-DEAD-4DA4-AF80-4056EACD35EC}"/>
    <dgm:cxn modelId="{F0A7AF4B-7836-40D3-87FE-458168BEE269}" type="presOf" srcId="{3D52D03D-8438-436A-93D9-D4303F474281}" destId="{18AA7E52-9D2E-4084-B478-DFC3607D5B5E}" srcOrd="0" destOrd="0" presId="urn:diagrams.loki3.com/BracketList"/>
    <dgm:cxn modelId="{DB0B294E-E180-4B6D-9C8F-8014BC30318F}" srcId="{DC9C594F-9D74-4989-9F80-C452AE01149F}" destId="{3AE625A7-0CCE-4017-A6F2-DD1E8A2BE06C}" srcOrd="3" destOrd="0" parTransId="{40A2E9CA-8E29-4693-824E-F20EF79C14BD}" sibTransId="{045D73D4-61B4-4880-ACFA-79FA71C91520}"/>
    <dgm:cxn modelId="{C1D76072-A5C6-4CC2-B9D4-D111F2F45D4A}" srcId="{3AE625A7-0CCE-4017-A6F2-DD1E8A2BE06C}" destId="{1232A085-CCEE-4A74-B7DE-4B018E567E8B}" srcOrd="0" destOrd="0" parTransId="{739DF9A8-BDD2-430B-8B1C-EEA84E16790F}" sibTransId="{78D34ED6-B1B4-4CAD-8DD6-99E1B732429B}"/>
    <dgm:cxn modelId="{D71E1855-E015-4017-A4B2-DA6FE8CCA9F7}" srcId="{DC9C594F-9D74-4989-9F80-C452AE01149F}" destId="{C15ECEAB-D0ED-42B0-B854-5965E2EF3C9E}" srcOrd="1" destOrd="0" parTransId="{68B7F947-3D4E-4778-9BD5-1F12E4AF727D}" sibTransId="{5A44399E-DAC1-4808-B9C6-4B0283E2ED68}"/>
    <dgm:cxn modelId="{6FBEC779-C8E4-43D4-953C-EF3D2284FA82}" type="presOf" srcId="{44583010-00B8-4B53-BF0A-9A432D4476EC}" destId="{1C64DEF4-0F9B-4003-BBC8-8EC634F7E263}" srcOrd="0" destOrd="1" presId="urn:diagrams.loki3.com/BracketList"/>
    <dgm:cxn modelId="{04D24A7E-123A-4226-AE9B-003669B3CA41}" srcId="{1232A085-CCEE-4A74-B7DE-4B018E567E8B}" destId="{1117ADD4-887C-4EF8-B8DE-64379369B7DC}" srcOrd="0" destOrd="0" parTransId="{F725FAB8-C2B5-4CC1-9919-1A58B651DABD}" sibTransId="{E72270BA-E3DB-4495-BFA6-664A5044B421}"/>
    <dgm:cxn modelId="{4479B780-3830-48A4-B985-3EBFA82C885F}" srcId="{C1F4F55F-C9C0-4C95-840B-DADAEE2EDEE9}" destId="{7B63DEC8-63A5-42D7-BEBD-3F7F0C845BF0}" srcOrd="0" destOrd="0" parTransId="{174CA3DA-AEA3-4D12-BEB0-C8BD0D0DB55F}" sibTransId="{E95D4ECE-B51F-456C-880C-DE8E9576E2EC}"/>
    <dgm:cxn modelId="{25BC619B-6E65-4F21-BFDD-FB65E9F81194}" srcId="{5DB918EA-8DEF-415C-B74D-567DC1254342}" destId="{D310158A-1F48-4BF1-BEF1-035A8A58515E}" srcOrd="0" destOrd="0" parTransId="{512C18CD-2DA2-457B-B49F-16031465B33D}" sibTransId="{95DB0475-4AA9-4FCC-B6C8-3797FD254853}"/>
    <dgm:cxn modelId="{B209AE9E-3C7F-4297-9104-0A251620B9E6}" type="presOf" srcId="{C15ECEAB-D0ED-42B0-B854-5965E2EF3C9E}" destId="{367D5825-B450-4FB1-8D90-D5E7698AC053}" srcOrd="0" destOrd="0" presId="urn:diagrams.loki3.com/BracketList"/>
    <dgm:cxn modelId="{B4E5F5AD-B4EE-4EB3-8269-8466F4475EA6}" type="presOf" srcId="{1232A085-CCEE-4A74-B7DE-4B018E567E8B}" destId="{54D951C3-0865-493C-BE6E-405391209B32}" srcOrd="0" destOrd="0" presId="urn:diagrams.loki3.com/BracketList"/>
    <dgm:cxn modelId="{12514EAE-9C54-43CC-A2EE-7B2D789EA631}" srcId="{880E11A6-3E50-408F-9BDE-60E1514A6482}" destId="{5DB918EA-8DEF-415C-B74D-567DC1254342}" srcOrd="0" destOrd="0" parTransId="{813CBCFB-5152-4E76-8870-8BCB9F4E88D5}" sibTransId="{64E540C3-8893-4269-9816-C5E890143290}"/>
    <dgm:cxn modelId="{7D5F42B1-0851-4E26-92A8-2987B67E1567}" type="presOf" srcId="{3AE625A7-0CCE-4017-A6F2-DD1E8A2BE06C}" destId="{08BAE129-15C3-4712-8117-9C793E87499F}" srcOrd="0" destOrd="0" presId="urn:diagrams.loki3.com/BracketList"/>
    <dgm:cxn modelId="{6648A0C4-BA0E-4879-9BCC-D536C5A66969}" type="presOf" srcId="{7B63DEC8-63A5-42D7-BEBD-3F7F0C845BF0}" destId="{887212AC-3D3F-4DEA-8F24-52DC36B18C53}" srcOrd="0" destOrd="1" presId="urn:diagrams.loki3.com/BracketList"/>
    <dgm:cxn modelId="{30E5A3C8-D303-4C7C-ADB3-F90C76A9B9CE}" type="presOf" srcId="{27CA2EA5-0EE7-4779-BD7A-E0526F4707E3}" destId="{A3FF2728-1BD8-4436-A875-F3FF4CF3C377}" srcOrd="0" destOrd="0" presId="urn:diagrams.loki3.com/BracketList"/>
    <dgm:cxn modelId="{E64944CF-E2BE-494E-A7DF-7AA17B5B05BC}" type="presOf" srcId="{880E11A6-3E50-408F-9BDE-60E1514A6482}" destId="{AF955204-3B5F-468A-9F75-1ADEF0804FF5}" srcOrd="0" destOrd="0" presId="urn:diagrams.loki3.com/BracketList"/>
    <dgm:cxn modelId="{A5841DE2-38BF-4ABB-B498-C443535A010C}" srcId="{3D52D03D-8438-436A-93D9-D4303F474281}" destId="{C1F4F55F-C9C0-4C95-840B-DADAEE2EDEE9}" srcOrd="0" destOrd="0" parTransId="{8DE6AEC0-B643-4DC5-8117-430EA6156E35}" sibTransId="{BBA7339F-70FA-4F11-9C96-6610EC5834EF}"/>
    <dgm:cxn modelId="{F4EE47E8-29B8-43B9-8072-C109BF0AD1E7}" type="presOf" srcId="{1608C95C-09B8-4A62-AC6A-7DC93B2246E0}" destId="{A3FF2728-1BD8-4436-A875-F3FF4CF3C377}" srcOrd="0" destOrd="1" presId="urn:diagrams.loki3.com/BracketList"/>
    <dgm:cxn modelId="{5258B5EB-3ED6-4BC5-941D-165AC87E6037}" srcId="{27CA2EA5-0EE7-4779-BD7A-E0526F4707E3}" destId="{1608C95C-09B8-4A62-AC6A-7DC93B2246E0}" srcOrd="0" destOrd="0" parTransId="{EBF85DFE-41BC-45B2-B624-3D11FF47A9D9}" sibTransId="{D5564666-BE34-49F2-BA23-99E974BEA1DB}"/>
    <dgm:cxn modelId="{2C0A3AF1-9C1B-4ABD-A9B2-5CE5A96DF92F}" type="presOf" srcId="{DC9C594F-9D74-4989-9F80-C452AE01149F}" destId="{86D40F4A-7492-4734-8C11-055E363D2872}" srcOrd="0" destOrd="0" presId="urn:diagrams.loki3.com/BracketList"/>
    <dgm:cxn modelId="{1702B1F2-7398-48E9-A782-DD2FFAA6A821}" srcId="{DC9C594F-9D74-4989-9F80-C452AE01149F}" destId="{1AE3DE9F-567E-4310-B756-325ED24AD505}" srcOrd="4" destOrd="0" parTransId="{7152A0EF-14C2-48CA-A8CB-850C7F448C3A}" sibTransId="{34CE8BA0-1BE6-4EBB-80DB-2151CAEFD208}"/>
    <dgm:cxn modelId="{C54CF2F9-9EAC-4B52-AE65-E6C5287BBDE5}" srcId="{DC9C594F-9D74-4989-9F80-C452AE01149F}" destId="{880E11A6-3E50-408F-9BDE-60E1514A6482}" srcOrd="0" destOrd="0" parTransId="{2FA9E08B-547A-4956-A7B8-49C627BDFCF4}" sibTransId="{F4CBEAE6-E0D2-4F6E-93AC-F23D4FD69C8B}"/>
    <dgm:cxn modelId="{156B66E4-BD98-4A87-A763-ED72E2CABEB9}" type="presParOf" srcId="{86D40F4A-7492-4734-8C11-055E363D2872}" destId="{9F615DFB-7CF4-4535-8A07-40AD4E8607F9}" srcOrd="0" destOrd="0" presId="urn:diagrams.loki3.com/BracketList"/>
    <dgm:cxn modelId="{9A60CF6F-1910-4A20-A450-889318C9BDF3}" type="presParOf" srcId="{9F615DFB-7CF4-4535-8A07-40AD4E8607F9}" destId="{AF955204-3B5F-468A-9F75-1ADEF0804FF5}" srcOrd="0" destOrd="0" presId="urn:diagrams.loki3.com/BracketList"/>
    <dgm:cxn modelId="{5F7FC0A8-6B9B-480F-8ACF-DC1753A0D1FA}" type="presParOf" srcId="{9F615DFB-7CF4-4535-8A07-40AD4E8607F9}" destId="{D6F0691A-A666-4DFE-94CE-45C3E3BF6B80}" srcOrd="1" destOrd="0" presId="urn:diagrams.loki3.com/BracketList"/>
    <dgm:cxn modelId="{27EB6EED-5C56-4838-84E6-D7F9488AF484}" type="presParOf" srcId="{9F615DFB-7CF4-4535-8A07-40AD4E8607F9}" destId="{FAEC7E2C-BE12-4460-BEBF-0011E2B92E7F}" srcOrd="2" destOrd="0" presId="urn:diagrams.loki3.com/BracketList"/>
    <dgm:cxn modelId="{30A2517B-0EB3-4623-86C6-5CD2ACA8F87B}" type="presParOf" srcId="{9F615DFB-7CF4-4535-8A07-40AD4E8607F9}" destId="{01B9735A-7EC3-4A57-8CFB-06AF51B1C096}" srcOrd="3" destOrd="0" presId="urn:diagrams.loki3.com/BracketList"/>
    <dgm:cxn modelId="{91F24C55-3E9D-4D8C-A8B5-A14B54A84D82}" type="presParOf" srcId="{86D40F4A-7492-4734-8C11-055E363D2872}" destId="{F192E941-E7D3-4B50-8781-79B5E14DEFD1}" srcOrd="1" destOrd="0" presId="urn:diagrams.loki3.com/BracketList"/>
    <dgm:cxn modelId="{A9AE6E2D-BA0A-4D7E-AEB0-59C53EBA5746}" type="presParOf" srcId="{86D40F4A-7492-4734-8C11-055E363D2872}" destId="{6EE6BC55-0A57-42BD-B3EC-F44D704A19AC}" srcOrd="2" destOrd="0" presId="urn:diagrams.loki3.com/BracketList"/>
    <dgm:cxn modelId="{762A85B4-CE0B-4832-A07E-EBA0D6A38389}" type="presParOf" srcId="{6EE6BC55-0A57-42BD-B3EC-F44D704A19AC}" destId="{367D5825-B450-4FB1-8D90-D5E7698AC053}" srcOrd="0" destOrd="0" presId="urn:diagrams.loki3.com/BracketList"/>
    <dgm:cxn modelId="{5AC435AD-B457-4ED5-9530-3A8D7CA83872}" type="presParOf" srcId="{6EE6BC55-0A57-42BD-B3EC-F44D704A19AC}" destId="{0B2CA0B5-C9B1-470D-AD51-6AC266D36214}" srcOrd="1" destOrd="0" presId="urn:diagrams.loki3.com/BracketList"/>
    <dgm:cxn modelId="{0FE46B4A-86D1-41F0-893A-9819FBE92B0A}" type="presParOf" srcId="{6EE6BC55-0A57-42BD-B3EC-F44D704A19AC}" destId="{3BD1EE62-2C48-4EB3-B55C-A84615EF7C74}" srcOrd="2" destOrd="0" presId="urn:diagrams.loki3.com/BracketList"/>
    <dgm:cxn modelId="{4E65DDE0-1F01-48FD-8DF2-A1D0FBDB1C08}" type="presParOf" srcId="{6EE6BC55-0A57-42BD-B3EC-F44D704A19AC}" destId="{1C64DEF4-0F9B-4003-BBC8-8EC634F7E263}" srcOrd="3" destOrd="0" presId="urn:diagrams.loki3.com/BracketList"/>
    <dgm:cxn modelId="{7A696DF0-379E-4189-A142-123508597B9F}" type="presParOf" srcId="{86D40F4A-7492-4734-8C11-055E363D2872}" destId="{312B7E41-679B-453C-8CA2-74340A1F7992}" srcOrd="3" destOrd="0" presId="urn:diagrams.loki3.com/BracketList"/>
    <dgm:cxn modelId="{A3C1D387-E61D-4572-BFC0-A1DC17F2B82D}" type="presParOf" srcId="{86D40F4A-7492-4734-8C11-055E363D2872}" destId="{28CDBB83-8CBA-43D2-B156-F18F73FE8103}" srcOrd="4" destOrd="0" presId="urn:diagrams.loki3.com/BracketList"/>
    <dgm:cxn modelId="{0433A9AF-B3C6-4B28-9C59-36636A782F4C}" type="presParOf" srcId="{28CDBB83-8CBA-43D2-B156-F18F73FE8103}" destId="{18AA7E52-9D2E-4084-B478-DFC3607D5B5E}" srcOrd="0" destOrd="0" presId="urn:diagrams.loki3.com/BracketList"/>
    <dgm:cxn modelId="{AF8E51EB-03EA-452E-9B5A-7EEADEF560A7}" type="presParOf" srcId="{28CDBB83-8CBA-43D2-B156-F18F73FE8103}" destId="{E677F045-81F3-420D-9D4E-9F9696D6E710}" srcOrd="1" destOrd="0" presId="urn:diagrams.loki3.com/BracketList"/>
    <dgm:cxn modelId="{E9F32A46-8B3A-48D3-8840-1A02CC5DED56}" type="presParOf" srcId="{28CDBB83-8CBA-43D2-B156-F18F73FE8103}" destId="{0B30AEA4-7F19-464D-B50D-AD3CD2283EA3}" srcOrd="2" destOrd="0" presId="urn:diagrams.loki3.com/BracketList"/>
    <dgm:cxn modelId="{597C51A0-D4B0-4CE0-AAAF-19BD89B8C3E5}" type="presParOf" srcId="{28CDBB83-8CBA-43D2-B156-F18F73FE8103}" destId="{887212AC-3D3F-4DEA-8F24-52DC36B18C53}" srcOrd="3" destOrd="0" presId="urn:diagrams.loki3.com/BracketList"/>
    <dgm:cxn modelId="{D006512C-66F0-4542-B11D-EFE89E8843B0}" type="presParOf" srcId="{86D40F4A-7492-4734-8C11-055E363D2872}" destId="{0F7F44D4-0020-4820-8888-13C8DFF56F67}" srcOrd="5" destOrd="0" presId="urn:diagrams.loki3.com/BracketList"/>
    <dgm:cxn modelId="{6A84ACD3-57CB-48DC-AD11-EE7836E51E02}" type="presParOf" srcId="{86D40F4A-7492-4734-8C11-055E363D2872}" destId="{1F11F780-F96F-4FF0-82C4-64A01EE2B586}" srcOrd="6" destOrd="0" presId="urn:diagrams.loki3.com/BracketList"/>
    <dgm:cxn modelId="{BDA77D8A-E7CC-4CD4-AC70-D15F4E7BE7AA}" type="presParOf" srcId="{1F11F780-F96F-4FF0-82C4-64A01EE2B586}" destId="{08BAE129-15C3-4712-8117-9C793E87499F}" srcOrd="0" destOrd="0" presId="urn:diagrams.loki3.com/BracketList"/>
    <dgm:cxn modelId="{E9155392-9664-4BB2-AF94-3FF455A4C332}" type="presParOf" srcId="{1F11F780-F96F-4FF0-82C4-64A01EE2B586}" destId="{313C3177-CB3A-45C4-B256-F2EC3B85339D}" srcOrd="1" destOrd="0" presId="urn:diagrams.loki3.com/BracketList"/>
    <dgm:cxn modelId="{61DE0429-2588-4F01-9635-FA8D505F8EC1}" type="presParOf" srcId="{1F11F780-F96F-4FF0-82C4-64A01EE2B586}" destId="{C3FCA76F-B19F-4705-9E87-9BD978838790}" srcOrd="2" destOrd="0" presId="urn:diagrams.loki3.com/BracketList"/>
    <dgm:cxn modelId="{281882BA-B1A1-4D76-A371-CA38DF2F1E06}" type="presParOf" srcId="{1F11F780-F96F-4FF0-82C4-64A01EE2B586}" destId="{54D951C3-0865-493C-BE6E-405391209B32}" srcOrd="3" destOrd="0" presId="urn:diagrams.loki3.com/BracketList"/>
    <dgm:cxn modelId="{7284E119-68E9-40B5-B687-EE17D6BA567C}" type="presParOf" srcId="{86D40F4A-7492-4734-8C11-055E363D2872}" destId="{B78986B1-1AA3-4407-A0C7-A42BFD108881}" srcOrd="7" destOrd="0" presId="urn:diagrams.loki3.com/BracketList"/>
    <dgm:cxn modelId="{A9325CE3-F45F-429B-ABAD-3F5AF3964600}" type="presParOf" srcId="{86D40F4A-7492-4734-8C11-055E363D2872}" destId="{CBF18782-686D-4AB0-B03B-CEEAFE5EB7A9}" srcOrd="8" destOrd="0" presId="urn:diagrams.loki3.com/BracketList"/>
    <dgm:cxn modelId="{DCB2CD14-8F70-4983-BE50-C48DA3A1B956}" type="presParOf" srcId="{CBF18782-686D-4AB0-B03B-CEEAFE5EB7A9}" destId="{C80C7099-02C7-4F22-A2E1-DC8B3089BAF7}" srcOrd="0" destOrd="0" presId="urn:diagrams.loki3.com/BracketList"/>
    <dgm:cxn modelId="{4BBAA6C4-D5ED-46A6-B385-31769FE3FC80}" type="presParOf" srcId="{CBF18782-686D-4AB0-B03B-CEEAFE5EB7A9}" destId="{AF6A4EFF-2AC0-4162-A19A-619AC08B86D2}" srcOrd="1" destOrd="0" presId="urn:diagrams.loki3.com/BracketList"/>
    <dgm:cxn modelId="{5672614D-B02D-438E-A1F8-577568766E28}" type="presParOf" srcId="{CBF18782-686D-4AB0-B03B-CEEAFE5EB7A9}" destId="{01CFBD95-012D-4566-94E3-B1684F999711}" srcOrd="2" destOrd="0" presId="urn:diagrams.loki3.com/BracketList"/>
    <dgm:cxn modelId="{F9E1EA76-2BBA-4081-BC0B-272F040537B7}" type="presParOf" srcId="{CBF18782-686D-4AB0-B03B-CEEAFE5EB7A9}" destId="{A3FF2728-1BD8-4436-A875-F3FF4CF3C377}" srcOrd="3" destOrd="0" presId="urn:diagrams.loki3.com/Bracke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9E639C-580E-481E-8E6E-F7B632FD2D10}">
      <dsp:nvSpPr>
        <dsp:cNvPr id="0" name=""/>
        <dsp:cNvSpPr/>
      </dsp:nvSpPr>
      <dsp:spPr>
        <a:xfrm>
          <a:off x="647181" y="0"/>
          <a:ext cx="5336517" cy="5336517"/>
        </a:xfrm>
        <a:prstGeom prst="rect">
          <a:avLst/>
        </a:prstGeom>
        <a:blipFill>
          <a:blip xmlns:r="http://schemas.openxmlformats.org/officeDocument/2006/relationships" r:embed="rId1">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a:blip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9C0A7C6-94B9-4687-A0BF-3B33B4B362D1}">
      <dsp:nvSpPr>
        <dsp:cNvPr id="0" name=""/>
        <dsp:cNvSpPr/>
      </dsp:nvSpPr>
      <dsp:spPr>
        <a:xfrm>
          <a:off x="5800076" y="5152895"/>
          <a:ext cx="91811" cy="91811"/>
        </a:xfrm>
        <a:prstGeom prst="ellipse">
          <a:avLst/>
        </a:prstGeom>
        <a:solidFill>
          <a:schemeClr val="l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AD32C1A-6395-41A8-A9A4-C5E0BE1D5ACB}">
      <dsp:nvSpPr>
        <dsp:cNvPr id="0" name=""/>
        <dsp:cNvSpPr/>
      </dsp:nvSpPr>
      <dsp:spPr>
        <a:xfrm>
          <a:off x="6095937" y="0"/>
          <a:ext cx="3244602" cy="3244602"/>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88CE0DD-FE89-4AB3-88E3-A75861A7ADD9}">
      <dsp:nvSpPr>
        <dsp:cNvPr id="0" name=""/>
        <dsp:cNvSpPr/>
      </dsp:nvSpPr>
      <dsp:spPr>
        <a:xfrm>
          <a:off x="9019201" y="3060980"/>
          <a:ext cx="91811" cy="91811"/>
        </a:xfrm>
        <a:prstGeom prst="ellipse">
          <a:avLst/>
        </a:prstGeom>
        <a:solidFill>
          <a:schemeClr val="l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97577CE-505C-4A98-AE39-C7AA04262DB1}">
      <dsp:nvSpPr>
        <dsp:cNvPr id="0" name=""/>
        <dsp:cNvSpPr/>
      </dsp:nvSpPr>
      <dsp:spPr>
        <a:xfrm>
          <a:off x="9156918" y="3060980"/>
          <a:ext cx="91811" cy="91811"/>
        </a:xfrm>
        <a:prstGeom prst="ellipse">
          <a:avLst/>
        </a:prstGeom>
        <a:solidFill>
          <a:schemeClr val="l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304C011-5FB6-4EC1-B801-2171A091E963}">
      <dsp:nvSpPr>
        <dsp:cNvPr id="0" name=""/>
        <dsp:cNvSpPr/>
      </dsp:nvSpPr>
      <dsp:spPr>
        <a:xfrm>
          <a:off x="7360692" y="3356669"/>
          <a:ext cx="1979848" cy="1979848"/>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8FE4906-F5CF-4B95-B753-BB3D357F574B}">
      <dsp:nvSpPr>
        <dsp:cNvPr id="0" name=""/>
        <dsp:cNvSpPr/>
      </dsp:nvSpPr>
      <dsp:spPr>
        <a:xfrm>
          <a:off x="8950343" y="5152895"/>
          <a:ext cx="91811" cy="91811"/>
        </a:xfrm>
        <a:prstGeom prst="ellipse">
          <a:avLst/>
        </a:prstGeom>
        <a:solidFill>
          <a:schemeClr val="l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D3F0F78-457D-4B70-B006-D46F3E99BF34}">
      <dsp:nvSpPr>
        <dsp:cNvPr id="0" name=""/>
        <dsp:cNvSpPr/>
      </dsp:nvSpPr>
      <dsp:spPr>
        <a:xfrm>
          <a:off x="9053631" y="5049608"/>
          <a:ext cx="91811" cy="91811"/>
        </a:xfrm>
        <a:prstGeom prst="ellipse">
          <a:avLst/>
        </a:prstGeom>
        <a:solidFill>
          <a:schemeClr val="l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6EE421E-5427-46BE-9DBE-34A53BC615E4}">
      <dsp:nvSpPr>
        <dsp:cNvPr id="0" name=""/>
        <dsp:cNvSpPr/>
      </dsp:nvSpPr>
      <dsp:spPr>
        <a:xfrm>
          <a:off x="9156918" y="4946320"/>
          <a:ext cx="91811" cy="91811"/>
        </a:xfrm>
        <a:prstGeom prst="ellipse">
          <a:avLst/>
        </a:prstGeom>
        <a:solidFill>
          <a:schemeClr val="l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7D86BF0-2BB5-4196-8307-A943417B43D9}">
      <dsp:nvSpPr>
        <dsp:cNvPr id="0" name=""/>
        <dsp:cNvSpPr/>
      </dsp:nvSpPr>
      <dsp:spPr>
        <a:xfrm>
          <a:off x="6095937" y="4183829"/>
          <a:ext cx="1152687" cy="1152687"/>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a:stretch>
        </a:blip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76B0A33-8969-4294-B6CC-A8F577EE59CC}">
      <dsp:nvSpPr>
        <dsp:cNvPr id="0" name=""/>
        <dsp:cNvSpPr/>
      </dsp:nvSpPr>
      <dsp:spPr>
        <a:xfrm>
          <a:off x="6927287" y="5015178"/>
          <a:ext cx="91811" cy="91811"/>
        </a:xfrm>
        <a:prstGeom prst="ellipse">
          <a:avLst/>
        </a:prstGeom>
        <a:solidFill>
          <a:schemeClr val="l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FC203B5-2EE3-4C9C-9FC0-9BD9C0F70275}">
      <dsp:nvSpPr>
        <dsp:cNvPr id="0" name=""/>
        <dsp:cNvSpPr/>
      </dsp:nvSpPr>
      <dsp:spPr>
        <a:xfrm>
          <a:off x="7065003" y="5015178"/>
          <a:ext cx="91811" cy="91811"/>
        </a:xfrm>
        <a:prstGeom prst="ellipse">
          <a:avLst/>
        </a:prstGeom>
        <a:solidFill>
          <a:schemeClr val="l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02A5829-F2E7-4D8A-97AA-7BA79DAA3C64}">
      <dsp:nvSpPr>
        <dsp:cNvPr id="0" name=""/>
        <dsp:cNvSpPr/>
      </dsp:nvSpPr>
      <dsp:spPr>
        <a:xfrm>
          <a:off x="6927287" y="5152895"/>
          <a:ext cx="91811" cy="91811"/>
        </a:xfrm>
        <a:prstGeom prst="ellipse">
          <a:avLst/>
        </a:prstGeom>
        <a:solidFill>
          <a:schemeClr val="l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F573AC0-8322-4878-894A-F253AA31C398}">
      <dsp:nvSpPr>
        <dsp:cNvPr id="0" name=""/>
        <dsp:cNvSpPr/>
      </dsp:nvSpPr>
      <dsp:spPr>
        <a:xfrm>
          <a:off x="7065003" y="5152895"/>
          <a:ext cx="91811" cy="91811"/>
        </a:xfrm>
        <a:prstGeom prst="ellipse">
          <a:avLst/>
        </a:prstGeom>
        <a:solidFill>
          <a:schemeClr val="l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1494396-CE60-43A2-974D-69A44F668D99}">
      <dsp:nvSpPr>
        <dsp:cNvPr id="0" name=""/>
        <dsp:cNvSpPr/>
      </dsp:nvSpPr>
      <dsp:spPr>
        <a:xfrm>
          <a:off x="6095937" y="3356669"/>
          <a:ext cx="1152687" cy="709756"/>
        </a:xfrm>
        <a:prstGeom prst="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t="-31000" b="-31000"/>
          </a:stretch>
        </a:blip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530A65E-4827-459C-B580-2A1DC61E7D9B}">
      <dsp:nvSpPr>
        <dsp:cNvPr id="0" name=""/>
        <dsp:cNvSpPr/>
      </dsp:nvSpPr>
      <dsp:spPr>
        <a:xfrm>
          <a:off x="6858428" y="3882804"/>
          <a:ext cx="91811" cy="91811"/>
        </a:xfrm>
        <a:prstGeom prst="ellipse">
          <a:avLst/>
        </a:prstGeom>
        <a:solidFill>
          <a:schemeClr val="l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0378A7A-D279-4D44-9248-3119A04349BB}">
      <dsp:nvSpPr>
        <dsp:cNvPr id="0" name=""/>
        <dsp:cNvSpPr/>
      </dsp:nvSpPr>
      <dsp:spPr>
        <a:xfrm>
          <a:off x="6961716" y="3779516"/>
          <a:ext cx="91811" cy="91811"/>
        </a:xfrm>
        <a:prstGeom prst="ellipse">
          <a:avLst/>
        </a:prstGeom>
        <a:solidFill>
          <a:schemeClr val="l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898523D-8E60-43E5-8442-FCC85D3BE2B2}">
      <dsp:nvSpPr>
        <dsp:cNvPr id="0" name=""/>
        <dsp:cNvSpPr/>
      </dsp:nvSpPr>
      <dsp:spPr>
        <a:xfrm>
          <a:off x="7065003" y="3676229"/>
          <a:ext cx="91811" cy="91811"/>
        </a:xfrm>
        <a:prstGeom prst="ellipse">
          <a:avLst/>
        </a:prstGeom>
        <a:solidFill>
          <a:schemeClr val="l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4103096-8B07-41AF-B85A-92F82D4C98F2}">
      <dsp:nvSpPr>
        <dsp:cNvPr id="0" name=""/>
        <dsp:cNvSpPr/>
      </dsp:nvSpPr>
      <dsp:spPr>
        <a:xfrm>
          <a:off x="6858428" y="3676229"/>
          <a:ext cx="91811" cy="91811"/>
        </a:xfrm>
        <a:prstGeom prst="ellipse">
          <a:avLst/>
        </a:prstGeom>
        <a:solidFill>
          <a:schemeClr val="l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A04B72E-8609-4A82-B643-6C56F422A4E7}">
      <dsp:nvSpPr>
        <dsp:cNvPr id="0" name=""/>
        <dsp:cNvSpPr/>
      </dsp:nvSpPr>
      <dsp:spPr>
        <a:xfrm>
          <a:off x="7065003" y="3882804"/>
          <a:ext cx="91811" cy="91811"/>
        </a:xfrm>
        <a:prstGeom prst="ellipse">
          <a:avLst/>
        </a:prstGeom>
        <a:solidFill>
          <a:schemeClr val="l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08DD83D-D9A3-4F82-869B-55C24D86729B}">
      <dsp:nvSpPr>
        <dsp:cNvPr id="0" name=""/>
        <dsp:cNvSpPr/>
      </dsp:nvSpPr>
      <dsp:spPr>
        <a:xfrm>
          <a:off x="2342902" y="5491448"/>
          <a:ext cx="91811" cy="91811"/>
        </a:xfrm>
        <a:prstGeom prst="ellipse">
          <a:avLst/>
        </a:prstGeom>
        <a:solidFill>
          <a:schemeClr val="l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0ADC6D9-3E61-4DE2-92FB-504F06C38CA4}">
      <dsp:nvSpPr>
        <dsp:cNvPr id="0" name=""/>
        <dsp:cNvSpPr/>
      </dsp:nvSpPr>
      <dsp:spPr>
        <a:xfrm>
          <a:off x="2434713" y="5336517"/>
          <a:ext cx="1170000" cy="4016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62280" tIns="165100" rIns="462280" bIns="0"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2434713" y="5336517"/>
        <a:ext cx="1170000" cy="401673"/>
      </dsp:txXfrm>
    </dsp:sp>
    <dsp:sp modelId="{B2ED934D-AC06-4590-80A0-D59739DFFBF4}">
      <dsp:nvSpPr>
        <dsp:cNvPr id="0" name=""/>
        <dsp:cNvSpPr/>
      </dsp:nvSpPr>
      <dsp:spPr>
        <a:xfrm>
          <a:off x="3604713" y="5491448"/>
          <a:ext cx="91811" cy="91811"/>
        </a:xfrm>
        <a:prstGeom prst="ellipse">
          <a:avLst/>
        </a:prstGeom>
        <a:solidFill>
          <a:schemeClr val="l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B2C7393-8F07-4163-B427-26D3D9F9BF39}">
      <dsp:nvSpPr>
        <dsp:cNvPr id="0" name=""/>
        <dsp:cNvSpPr/>
      </dsp:nvSpPr>
      <dsp:spPr>
        <a:xfrm>
          <a:off x="3742430" y="5491448"/>
          <a:ext cx="91811" cy="91811"/>
        </a:xfrm>
        <a:prstGeom prst="ellipse">
          <a:avLst/>
        </a:prstGeom>
        <a:solidFill>
          <a:schemeClr val="l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F93DD53-C2E3-4D93-B5D8-F768A9C6E2BB}">
      <dsp:nvSpPr>
        <dsp:cNvPr id="0" name=""/>
        <dsp:cNvSpPr/>
      </dsp:nvSpPr>
      <dsp:spPr>
        <a:xfrm>
          <a:off x="3834241" y="5336517"/>
          <a:ext cx="1170000" cy="4016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62280" tIns="165100" rIns="462280" bIns="0" numCol="1" spcCol="1270" anchor="ctr" anchorCtr="0">
          <a:noAutofit/>
        </a:bodyPr>
        <a:lstStyle/>
        <a:p>
          <a:pPr marL="0" lvl="0" indent="0" algn="ctr" defTabSz="2889250">
            <a:lnSpc>
              <a:spcPct val="90000"/>
            </a:lnSpc>
            <a:spcBef>
              <a:spcPct val="0"/>
            </a:spcBef>
            <a:spcAft>
              <a:spcPct val="35000"/>
            </a:spcAft>
            <a:buNone/>
          </a:pPr>
          <a:endParaRPr lang="en-US" sz="6500" kern="1200"/>
        </a:p>
      </dsp:txBody>
      <dsp:txXfrm>
        <a:off x="3834241" y="5336517"/>
        <a:ext cx="1170000" cy="401673"/>
      </dsp:txXfrm>
    </dsp:sp>
    <dsp:sp modelId="{ECFC40CC-179D-497F-8836-F40FB05ADEF5}">
      <dsp:nvSpPr>
        <dsp:cNvPr id="0" name=""/>
        <dsp:cNvSpPr/>
      </dsp:nvSpPr>
      <dsp:spPr>
        <a:xfrm>
          <a:off x="5004241" y="5594736"/>
          <a:ext cx="91811" cy="91811"/>
        </a:xfrm>
        <a:prstGeom prst="ellipse">
          <a:avLst/>
        </a:prstGeom>
        <a:solidFill>
          <a:schemeClr val="l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D6DC575-B62F-4500-AB8B-7206CF3B446B}">
      <dsp:nvSpPr>
        <dsp:cNvPr id="0" name=""/>
        <dsp:cNvSpPr/>
      </dsp:nvSpPr>
      <dsp:spPr>
        <a:xfrm>
          <a:off x="5107528" y="5491448"/>
          <a:ext cx="91811" cy="91811"/>
        </a:xfrm>
        <a:prstGeom prst="ellipse">
          <a:avLst/>
        </a:prstGeom>
        <a:solidFill>
          <a:schemeClr val="l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11F03AD-C958-46C6-BA6D-8E28557D83C9}">
      <dsp:nvSpPr>
        <dsp:cNvPr id="0" name=""/>
        <dsp:cNvSpPr/>
      </dsp:nvSpPr>
      <dsp:spPr>
        <a:xfrm>
          <a:off x="5210816" y="5388161"/>
          <a:ext cx="91811" cy="91811"/>
        </a:xfrm>
        <a:prstGeom prst="ellipse">
          <a:avLst/>
        </a:prstGeom>
        <a:solidFill>
          <a:schemeClr val="l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B6BC75F-399A-477D-89B1-56D438106F74}">
      <dsp:nvSpPr>
        <dsp:cNvPr id="0" name=""/>
        <dsp:cNvSpPr/>
      </dsp:nvSpPr>
      <dsp:spPr>
        <a:xfrm>
          <a:off x="5302627" y="5336517"/>
          <a:ext cx="1170000" cy="4016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62280" tIns="165100" rIns="462280" bIns="0" numCol="1" spcCol="1270" anchor="ctr" anchorCtr="0">
          <a:noAutofit/>
        </a:bodyPr>
        <a:lstStyle/>
        <a:p>
          <a:pPr marL="0" lvl="0" indent="0" algn="ctr" defTabSz="2889250">
            <a:lnSpc>
              <a:spcPct val="90000"/>
            </a:lnSpc>
            <a:spcBef>
              <a:spcPct val="0"/>
            </a:spcBef>
            <a:spcAft>
              <a:spcPct val="35000"/>
            </a:spcAft>
            <a:buNone/>
          </a:pPr>
          <a:endParaRPr lang="en-US" sz="6500" kern="1200"/>
        </a:p>
      </dsp:txBody>
      <dsp:txXfrm>
        <a:off x="5302627" y="5336517"/>
        <a:ext cx="1170000" cy="401673"/>
      </dsp:txXfrm>
    </dsp:sp>
    <dsp:sp modelId="{3EAC5FBC-4886-4AD0-A485-A4AD5E7615BF}">
      <dsp:nvSpPr>
        <dsp:cNvPr id="0" name=""/>
        <dsp:cNvSpPr/>
      </dsp:nvSpPr>
      <dsp:spPr>
        <a:xfrm>
          <a:off x="6472627" y="5422590"/>
          <a:ext cx="91811" cy="91811"/>
        </a:xfrm>
        <a:prstGeom prst="ellipse">
          <a:avLst/>
        </a:prstGeom>
        <a:solidFill>
          <a:schemeClr val="l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4311AF5-6F5C-45D9-9920-E9BA447E06B7}">
      <dsp:nvSpPr>
        <dsp:cNvPr id="0" name=""/>
        <dsp:cNvSpPr/>
      </dsp:nvSpPr>
      <dsp:spPr>
        <a:xfrm>
          <a:off x="6610343" y="5422590"/>
          <a:ext cx="91811" cy="91811"/>
        </a:xfrm>
        <a:prstGeom prst="ellipse">
          <a:avLst/>
        </a:prstGeom>
        <a:solidFill>
          <a:schemeClr val="l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5464DA8-18E0-404B-AB29-F80E415C8CC7}">
      <dsp:nvSpPr>
        <dsp:cNvPr id="0" name=""/>
        <dsp:cNvSpPr/>
      </dsp:nvSpPr>
      <dsp:spPr>
        <a:xfrm>
          <a:off x="6472627" y="5560307"/>
          <a:ext cx="91811" cy="91811"/>
        </a:xfrm>
        <a:prstGeom prst="ellipse">
          <a:avLst/>
        </a:prstGeom>
        <a:solidFill>
          <a:schemeClr val="l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32B5152-65AD-4126-A09B-5AE440C4128D}">
      <dsp:nvSpPr>
        <dsp:cNvPr id="0" name=""/>
        <dsp:cNvSpPr/>
      </dsp:nvSpPr>
      <dsp:spPr>
        <a:xfrm>
          <a:off x="6610343" y="5560307"/>
          <a:ext cx="91811" cy="91811"/>
        </a:xfrm>
        <a:prstGeom prst="ellipse">
          <a:avLst/>
        </a:prstGeom>
        <a:solidFill>
          <a:schemeClr val="l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061234A-9142-4C94-96B0-409B47D12888}">
      <dsp:nvSpPr>
        <dsp:cNvPr id="0" name=""/>
        <dsp:cNvSpPr/>
      </dsp:nvSpPr>
      <dsp:spPr>
        <a:xfrm>
          <a:off x="6702154" y="5336517"/>
          <a:ext cx="1170000" cy="4016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62280" tIns="165100" rIns="462280" bIns="0" numCol="1" spcCol="1270" anchor="ctr" anchorCtr="0">
          <a:noAutofit/>
        </a:bodyPr>
        <a:lstStyle/>
        <a:p>
          <a:pPr marL="0" lvl="0" indent="0" algn="ctr" defTabSz="2889250">
            <a:lnSpc>
              <a:spcPct val="90000"/>
            </a:lnSpc>
            <a:spcBef>
              <a:spcPct val="0"/>
            </a:spcBef>
            <a:spcAft>
              <a:spcPct val="35000"/>
            </a:spcAft>
            <a:buNone/>
          </a:pPr>
          <a:endParaRPr lang="en-US" sz="6500" kern="1200"/>
        </a:p>
      </dsp:txBody>
      <dsp:txXfrm>
        <a:off x="6702154" y="5336517"/>
        <a:ext cx="1170000" cy="401673"/>
      </dsp:txXfrm>
    </dsp:sp>
    <dsp:sp modelId="{E86D1A13-EA0A-4E30-AF12-9724B309B030}">
      <dsp:nvSpPr>
        <dsp:cNvPr id="0" name=""/>
        <dsp:cNvSpPr/>
      </dsp:nvSpPr>
      <dsp:spPr>
        <a:xfrm>
          <a:off x="7872154" y="5594736"/>
          <a:ext cx="91811" cy="91811"/>
        </a:xfrm>
        <a:prstGeom prst="ellipse">
          <a:avLst/>
        </a:prstGeom>
        <a:solidFill>
          <a:schemeClr val="l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E5F0665-326A-421C-97BF-6798024D705E}">
      <dsp:nvSpPr>
        <dsp:cNvPr id="0" name=""/>
        <dsp:cNvSpPr/>
      </dsp:nvSpPr>
      <dsp:spPr>
        <a:xfrm>
          <a:off x="7975442" y="5491448"/>
          <a:ext cx="91811" cy="91811"/>
        </a:xfrm>
        <a:prstGeom prst="ellipse">
          <a:avLst/>
        </a:prstGeom>
        <a:solidFill>
          <a:schemeClr val="l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83AE68C-8D2B-4554-87D9-C09F3A8AB1BF}">
      <dsp:nvSpPr>
        <dsp:cNvPr id="0" name=""/>
        <dsp:cNvSpPr/>
      </dsp:nvSpPr>
      <dsp:spPr>
        <a:xfrm>
          <a:off x="8078729" y="5388161"/>
          <a:ext cx="91811" cy="91811"/>
        </a:xfrm>
        <a:prstGeom prst="ellipse">
          <a:avLst/>
        </a:prstGeom>
        <a:solidFill>
          <a:schemeClr val="l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F03FD04-7D83-49CF-BCD9-900C2631F780}">
      <dsp:nvSpPr>
        <dsp:cNvPr id="0" name=""/>
        <dsp:cNvSpPr/>
      </dsp:nvSpPr>
      <dsp:spPr>
        <a:xfrm>
          <a:off x="7872154" y="5388161"/>
          <a:ext cx="91811" cy="91811"/>
        </a:xfrm>
        <a:prstGeom prst="ellipse">
          <a:avLst/>
        </a:prstGeom>
        <a:solidFill>
          <a:schemeClr val="l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BC23BAE-D793-407C-9B5B-AB040466A943}">
      <dsp:nvSpPr>
        <dsp:cNvPr id="0" name=""/>
        <dsp:cNvSpPr/>
      </dsp:nvSpPr>
      <dsp:spPr>
        <a:xfrm>
          <a:off x="8078729" y="5594736"/>
          <a:ext cx="91811" cy="91811"/>
        </a:xfrm>
        <a:prstGeom prst="ellipse">
          <a:avLst/>
        </a:prstGeom>
        <a:solidFill>
          <a:schemeClr val="l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BF10590-30FF-42AD-9807-14C4BC5968F1}">
      <dsp:nvSpPr>
        <dsp:cNvPr id="0" name=""/>
        <dsp:cNvSpPr/>
      </dsp:nvSpPr>
      <dsp:spPr>
        <a:xfrm>
          <a:off x="8170540" y="5336517"/>
          <a:ext cx="1170000" cy="4016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62280" tIns="165100" rIns="462280" bIns="0"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8170540" y="5336517"/>
        <a:ext cx="1170000" cy="4016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2B5630-5242-40AD-AB0F-7B40E1615793}">
      <dsp:nvSpPr>
        <dsp:cNvPr id="0" name=""/>
        <dsp:cNvSpPr/>
      </dsp:nvSpPr>
      <dsp:spPr>
        <a:xfrm>
          <a:off x="2767" y="2216650"/>
          <a:ext cx="2463413" cy="985365"/>
        </a:xfrm>
        <a:prstGeom prst="chevron">
          <a:avLst/>
        </a:prstGeom>
        <a:solidFill>
          <a:schemeClr val="accent2">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dirty="0"/>
            <a:t>Personal</a:t>
          </a:r>
        </a:p>
      </dsp:txBody>
      <dsp:txXfrm>
        <a:off x="495450" y="2216650"/>
        <a:ext cx="1478048" cy="985365"/>
      </dsp:txXfrm>
    </dsp:sp>
    <dsp:sp modelId="{1D2147B8-95EC-41C9-B907-BE609A4102F2}">
      <dsp:nvSpPr>
        <dsp:cNvPr id="0" name=""/>
        <dsp:cNvSpPr/>
      </dsp:nvSpPr>
      <dsp:spPr>
        <a:xfrm>
          <a:off x="2219839" y="2216650"/>
          <a:ext cx="2463413" cy="985365"/>
        </a:xfrm>
        <a:prstGeom prst="chevron">
          <a:avLst/>
        </a:prstGeom>
        <a:solidFill>
          <a:schemeClr val="accent3">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dirty="0"/>
            <a:t>Demonstrative</a:t>
          </a:r>
        </a:p>
      </dsp:txBody>
      <dsp:txXfrm>
        <a:off x="2712522" y="2216650"/>
        <a:ext cx="1478048" cy="985365"/>
      </dsp:txXfrm>
    </dsp:sp>
    <dsp:sp modelId="{E94359F6-6A21-42CC-B924-1B47DC4F135F}">
      <dsp:nvSpPr>
        <dsp:cNvPr id="0" name=""/>
        <dsp:cNvSpPr/>
      </dsp:nvSpPr>
      <dsp:spPr>
        <a:xfrm>
          <a:off x="4436911" y="2216650"/>
          <a:ext cx="2463413" cy="985365"/>
        </a:xfrm>
        <a:prstGeom prst="chevron">
          <a:avLst/>
        </a:prstGeom>
        <a:solidFill>
          <a:schemeClr val="accent4">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a:t>Indefinite</a:t>
          </a:r>
          <a:endParaRPr lang="en-US" sz="1700" kern="1200" dirty="0"/>
        </a:p>
      </dsp:txBody>
      <dsp:txXfrm>
        <a:off x="4929594" y="2216650"/>
        <a:ext cx="1478048" cy="985365"/>
      </dsp:txXfrm>
    </dsp:sp>
    <dsp:sp modelId="{1467E648-F8B2-4B31-A897-1330238D377C}">
      <dsp:nvSpPr>
        <dsp:cNvPr id="0" name=""/>
        <dsp:cNvSpPr/>
      </dsp:nvSpPr>
      <dsp:spPr>
        <a:xfrm>
          <a:off x="6653983" y="2216650"/>
          <a:ext cx="2463413" cy="985365"/>
        </a:xfrm>
        <a:prstGeom prst="chevron">
          <a:avLst/>
        </a:prstGeom>
        <a:solidFill>
          <a:schemeClr val="accent5">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dirty="0"/>
            <a:t>Relative</a:t>
          </a:r>
        </a:p>
      </dsp:txBody>
      <dsp:txXfrm>
        <a:off x="7146666" y="2216650"/>
        <a:ext cx="1478048" cy="985365"/>
      </dsp:txXfrm>
    </dsp:sp>
    <dsp:sp modelId="{B4A8EB3B-44A2-4860-9628-77D09F610E69}">
      <dsp:nvSpPr>
        <dsp:cNvPr id="0" name=""/>
        <dsp:cNvSpPr/>
      </dsp:nvSpPr>
      <dsp:spPr>
        <a:xfrm>
          <a:off x="8871055" y="2216650"/>
          <a:ext cx="2463413" cy="985365"/>
        </a:xfrm>
        <a:prstGeom prst="chevron">
          <a:avLst/>
        </a:prstGeom>
        <a:solidFill>
          <a:schemeClr val="accent6">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dirty="0"/>
            <a:t>Interrogative</a:t>
          </a:r>
        </a:p>
      </dsp:txBody>
      <dsp:txXfrm>
        <a:off x="9363738" y="2216650"/>
        <a:ext cx="1478048" cy="98536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2B5630-5242-40AD-AB0F-7B40E1615793}">
      <dsp:nvSpPr>
        <dsp:cNvPr id="0" name=""/>
        <dsp:cNvSpPr/>
      </dsp:nvSpPr>
      <dsp:spPr>
        <a:xfrm>
          <a:off x="2873" y="0"/>
          <a:ext cx="2556996" cy="558860"/>
        </a:xfrm>
        <a:prstGeom prst="chevron">
          <a:avLst/>
        </a:prstGeom>
        <a:solidFill>
          <a:schemeClr val="accent2">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012" tIns="30671" rIns="30671" bIns="30671" numCol="1" spcCol="1270" anchor="ctr" anchorCtr="0">
          <a:noAutofit/>
        </a:bodyPr>
        <a:lstStyle/>
        <a:p>
          <a:pPr marL="0" lvl="0" indent="0" algn="ctr" defTabSz="1022350">
            <a:lnSpc>
              <a:spcPct val="90000"/>
            </a:lnSpc>
            <a:spcBef>
              <a:spcPct val="0"/>
            </a:spcBef>
            <a:spcAft>
              <a:spcPct val="35000"/>
            </a:spcAft>
            <a:buNone/>
          </a:pPr>
          <a:r>
            <a:rPr lang="en-US" sz="2300" kern="1200" dirty="0"/>
            <a:t>Personal</a:t>
          </a:r>
        </a:p>
      </dsp:txBody>
      <dsp:txXfrm>
        <a:off x="282303" y="0"/>
        <a:ext cx="1998136" cy="558860"/>
      </dsp:txXfrm>
    </dsp:sp>
    <dsp:sp modelId="{1D2147B8-95EC-41C9-B907-BE609A4102F2}">
      <dsp:nvSpPr>
        <dsp:cNvPr id="0" name=""/>
        <dsp:cNvSpPr/>
      </dsp:nvSpPr>
      <dsp:spPr>
        <a:xfrm>
          <a:off x="2304170" y="0"/>
          <a:ext cx="2556996" cy="558860"/>
        </a:xfrm>
        <a:prstGeom prst="chevron">
          <a:avLst/>
        </a:prstGeom>
        <a:solidFill>
          <a:schemeClr val="accent3">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012" tIns="30671" rIns="30671" bIns="30671" numCol="1" spcCol="1270" anchor="ctr" anchorCtr="0">
          <a:noAutofit/>
        </a:bodyPr>
        <a:lstStyle/>
        <a:p>
          <a:pPr marL="0" lvl="0" indent="0" algn="ctr" defTabSz="1022350">
            <a:lnSpc>
              <a:spcPct val="90000"/>
            </a:lnSpc>
            <a:spcBef>
              <a:spcPct val="0"/>
            </a:spcBef>
            <a:spcAft>
              <a:spcPct val="35000"/>
            </a:spcAft>
            <a:buNone/>
          </a:pPr>
          <a:r>
            <a:rPr lang="en-US" sz="2300" kern="1200" dirty="0"/>
            <a:t>Demonstrative</a:t>
          </a:r>
        </a:p>
      </dsp:txBody>
      <dsp:txXfrm>
        <a:off x="2583600" y="0"/>
        <a:ext cx="1998136" cy="558860"/>
      </dsp:txXfrm>
    </dsp:sp>
    <dsp:sp modelId="{E94359F6-6A21-42CC-B924-1B47DC4F135F}">
      <dsp:nvSpPr>
        <dsp:cNvPr id="0" name=""/>
        <dsp:cNvSpPr/>
      </dsp:nvSpPr>
      <dsp:spPr>
        <a:xfrm>
          <a:off x="4605467" y="0"/>
          <a:ext cx="2556996" cy="558860"/>
        </a:xfrm>
        <a:prstGeom prst="chevron">
          <a:avLst/>
        </a:prstGeom>
        <a:solidFill>
          <a:schemeClr val="accent4">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012" tIns="30671" rIns="30671" bIns="30671" numCol="1" spcCol="1270" anchor="ctr" anchorCtr="0">
          <a:noAutofit/>
        </a:bodyPr>
        <a:lstStyle/>
        <a:p>
          <a:pPr marL="0" lvl="0" indent="0" algn="ctr" defTabSz="1022350">
            <a:lnSpc>
              <a:spcPct val="90000"/>
            </a:lnSpc>
            <a:spcBef>
              <a:spcPct val="0"/>
            </a:spcBef>
            <a:spcAft>
              <a:spcPct val="35000"/>
            </a:spcAft>
            <a:buNone/>
          </a:pPr>
          <a:r>
            <a:rPr lang="en-US" sz="2300" kern="1200"/>
            <a:t>Indefinite</a:t>
          </a:r>
          <a:endParaRPr lang="en-US" sz="2300" kern="1200" dirty="0"/>
        </a:p>
      </dsp:txBody>
      <dsp:txXfrm>
        <a:off x="4884897" y="0"/>
        <a:ext cx="1998136" cy="558860"/>
      </dsp:txXfrm>
    </dsp:sp>
    <dsp:sp modelId="{1467E648-F8B2-4B31-A897-1330238D377C}">
      <dsp:nvSpPr>
        <dsp:cNvPr id="0" name=""/>
        <dsp:cNvSpPr/>
      </dsp:nvSpPr>
      <dsp:spPr>
        <a:xfrm>
          <a:off x="6906764" y="0"/>
          <a:ext cx="2556996" cy="558860"/>
        </a:xfrm>
        <a:prstGeom prst="chevron">
          <a:avLst/>
        </a:prstGeom>
        <a:solidFill>
          <a:schemeClr val="accent5">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012" tIns="30671" rIns="30671" bIns="30671" numCol="1" spcCol="1270" anchor="ctr" anchorCtr="0">
          <a:noAutofit/>
        </a:bodyPr>
        <a:lstStyle/>
        <a:p>
          <a:pPr marL="0" lvl="0" indent="0" algn="ctr" defTabSz="1022350">
            <a:lnSpc>
              <a:spcPct val="90000"/>
            </a:lnSpc>
            <a:spcBef>
              <a:spcPct val="0"/>
            </a:spcBef>
            <a:spcAft>
              <a:spcPct val="35000"/>
            </a:spcAft>
            <a:buNone/>
          </a:pPr>
          <a:r>
            <a:rPr lang="en-US" sz="2300" kern="1200" dirty="0"/>
            <a:t>Relative</a:t>
          </a:r>
        </a:p>
      </dsp:txBody>
      <dsp:txXfrm>
        <a:off x="7186194" y="0"/>
        <a:ext cx="1998136" cy="558860"/>
      </dsp:txXfrm>
    </dsp:sp>
    <dsp:sp modelId="{B4A8EB3B-44A2-4860-9628-77D09F610E69}">
      <dsp:nvSpPr>
        <dsp:cNvPr id="0" name=""/>
        <dsp:cNvSpPr/>
      </dsp:nvSpPr>
      <dsp:spPr>
        <a:xfrm>
          <a:off x="9208061" y="0"/>
          <a:ext cx="2556996" cy="558860"/>
        </a:xfrm>
        <a:prstGeom prst="chevron">
          <a:avLst/>
        </a:prstGeom>
        <a:solidFill>
          <a:schemeClr val="accent6">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012" tIns="30671" rIns="30671" bIns="30671" numCol="1" spcCol="1270" anchor="ctr" anchorCtr="0">
          <a:noAutofit/>
        </a:bodyPr>
        <a:lstStyle/>
        <a:p>
          <a:pPr marL="0" lvl="0" indent="0" algn="ctr" defTabSz="1022350">
            <a:lnSpc>
              <a:spcPct val="90000"/>
            </a:lnSpc>
            <a:spcBef>
              <a:spcPct val="0"/>
            </a:spcBef>
            <a:spcAft>
              <a:spcPct val="35000"/>
            </a:spcAft>
            <a:buNone/>
          </a:pPr>
          <a:r>
            <a:rPr lang="en-US" sz="2300" kern="1200" dirty="0"/>
            <a:t>Interrogative</a:t>
          </a:r>
        </a:p>
      </dsp:txBody>
      <dsp:txXfrm>
        <a:off x="9487491" y="0"/>
        <a:ext cx="1998136" cy="5588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2B5630-5242-40AD-AB0F-7B40E1615793}">
      <dsp:nvSpPr>
        <dsp:cNvPr id="0" name=""/>
        <dsp:cNvSpPr/>
      </dsp:nvSpPr>
      <dsp:spPr>
        <a:xfrm>
          <a:off x="2873" y="0"/>
          <a:ext cx="2556996" cy="558860"/>
        </a:xfrm>
        <a:prstGeom prst="chevron">
          <a:avLst/>
        </a:prstGeom>
        <a:solidFill>
          <a:schemeClr val="accent2">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012" tIns="30671" rIns="30671" bIns="30671" numCol="1" spcCol="1270" anchor="ctr" anchorCtr="0">
          <a:noAutofit/>
        </a:bodyPr>
        <a:lstStyle/>
        <a:p>
          <a:pPr marL="0" lvl="0" indent="0" algn="ctr" defTabSz="1022350">
            <a:lnSpc>
              <a:spcPct val="90000"/>
            </a:lnSpc>
            <a:spcBef>
              <a:spcPct val="0"/>
            </a:spcBef>
            <a:spcAft>
              <a:spcPct val="35000"/>
            </a:spcAft>
            <a:buNone/>
          </a:pPr>
          <a:r>
            <a:rPr lang="en-US" sz="2300" kern="1200" dirty="0"/>
            <a:t>Personal</a:t>
          </a:r>
        </a:p>
      </dsp:txBody>
      <dsp:txXfrm>
        <a:off x="282303" y="0"/>
        <a:ext cx="1998136" cy="558860"/>
      </dsp:txXfrm>
    </dsp:sp>
    <dsp:sp modelId="{1D2147B8-95EC-41C9-B907-BE609A4102F2}">
      <dsp:nvSpPr>
        <dsp:cNvPr id="0" name=""/>
        <dsp:cNvSpPr/>
      </dsp:nvSpPr>
      <dsp:spPr>
        <a:xfrm>
          <a:off x="2304170" y="0"/>
          <a:ext cx="2556996" cy="558860"/>
        </a:xfrm>
        <a:prstGeom prst="chevron">
          <a:avLst/>
        </a:prstGeom>
        <a:solidFill>
          <a:schemeClr val="accent3">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012" tIns="30671" rIns="30671" bIns="30671" numCol="1" spcCol="1270" anchor="ctr" anchorCtr="0">
          <a:noAutofit/>
        </a:bodyPr>
        <a:lstStyle/>
        <a:p>
          <a:pPr marL="0" lvl="0" indent="0" algn="ctr" defTabSz="1022350">
            <a:lnSpc>
              <a:spcPct val="90000"/>
            </a:lnSpc>
            <a:spcBef>
              <a:spcPct val="0"/>
            </a:spcBef>
            <a:spcAft>
              <a:spcPct val="35000"/>
            </a:spcAft>
            <a:buNone/>
          </a:pPr>
          <a:r>
            <a:rPr lang="en-US" sz="2300" kern="1200" dirty="0"/>
            <a:t>Demonstrative</a:t>
          </a:r>
        </a:p>
      </dsp:txBody>
      <dsp:txXfrm>
        <a:off x="2583600" y="0"/>
        <a:ext cx="1998136" cy="558860"/>
      </dsp:txXfrm>
    </dsp:sp>
    <dsp:sp modelId="{E94359F6-6A21-42CC-B924-1B47DC4F135F}">
      <dsp:nvSpPr>
        <dsp:cNvPr id="0" name=""/>
        <dsp:cNvSpPr/>
      </dsp:nvSpPr>
      <dsp:spPr>
        <a:xfrm>
          <a:off x="4605467" y="0"/>
          <a:ext cx="2556996" cy="558860"/>
        </a:xfrm>
        <a:prstGeom prst="chevron">
          <a:avLst/>
        </a:prstGeom>
        <a:solidFill>
          <a:schemeClr val="accent4">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012" tIns="30671" rIns="30671" bIns="30671" numCol="1" spcCol="1270" anchor="ctr" anchorCtr="0">
          <a:noAutofit/>
        </a:bodyPr>
        <a:lstStyle/>
        <a:p>
          <a:pPr marL="0" lvl="0" indent="0" algn="ctr" defTabSz="1022350">
            <a:lnSpc>
              <a:spcPct val="90000"/>
            </a:lnSpc>
            <a:spcBef>
              <a:spcPct val="0"/>
            </a:spcBef>
            <a:spcAft>
              <a:spcPct val="35000"/>
            </a:spcAft>
            <a:buNone/>
          </a:pPr>
          <a:r>
            <a:rPr lang="en-US" sz="2300" kern="1200"/>
            <a:t>Indefinite</a:t>
          </a:r>
          <a:endParaRPr lang="en-US" sz="2300" kern="1200" dirty="0"/>
        </a:p>
      </dsp:txBody>
      <dsp:txXfrm>
        <a:off x="4884897" y="0"/>
        <a:ext cx="1998136" cy="558860"/>
      </dsp:txXfrm>
    </dsp:sp>
    <dsp:sp modelId="{1467E648-F8B2-4B31-A897-1330238D377C}">
      <dsp:nvSpPr>
        <dsp:cNvPr id="0" name=""/>
        <dsp:cNvSpPr/>
      </dsp:nvSpPr>
      <dsp:spPr>
        <a:xfrm>
          <a:off x="6906764" y="0"/>
          <a:ext cx="2556996" cy="558860"/>
        </a:xfrm>
        <a:prstGeom prst="chevron">
          <a:avLst/>
        </a:prstGeom>
        <a:solidFill>
          <a:schemeClr val="accent5">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012" tIns="30671" rIns="30671" bIns="30671" numCol="1" spcCol="1270" anchor="ctr" anchorCtr="0">
          <a:noAutofit/>
        </a:bodyPr>
        <a:lstStyle/>
        <a:p>
          <a:pPr marL="0" lvl="0" indent="0" algn="ctr" defTabSz="1022350">
            <a:lnSpc>
              <a:spcPct val="90000"/>
            </a:lnSpc>
            <a:spcBef>
              <a:spcPct val="0"/>
            </a:spcBef>
            <a:spcAft>
              <a:spcPct val="35000"/>
            </a:spcAft>
            <a:buNone/>
          </a:pPr>
          <a:r>
            <a:rPr lang="en-US" sz="2300" kern="1200" dirty="0"/>
            <a:t>Relative</a:t>
          </a:r>
        </a:p>
      </dsp:txBody>
      <dsp:txXfrm>
        <a:off x="7186194" y="0"/>
        <a:ext cx="1998136" cy="558860"/>
      </dsp:txXfrm>
    </dsp:sp>
    <dsp:sp modelId="{B4A8EB3B-44A2-4860-9628-77D09F610E69}">
      <dsp:nvSpPr>
        <dsp:cNvPr id="0" name=""/>
        <dsp:cNvSpPr/>
      </dsp:nvSpPr>
      <dsp:spPr>
        <a:xfrm>
          <a:off x="9208061" y="0"/>
          <a:ext cx="2556996" cy="558860"/>
        </a:xfrm>
        <a:prstGeom prst="chevron">
          <a:avLst/>
        </a:prstGeom>
        <a:solidFill>
          <a:schemeClr val="accent6">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012" tIns="30671" rIns="30671" bIns="30671" numCol="1" spcCol="1270" anchor="ctr" anchorCtr="0">
          <a:noAutofit/>
        </a:bodyPr>
        <a:lstStyle/>
        <a:p>
          <a:pPr marL="0" lvl="0" indent="0" algn="ctr" defTabSz="1022350">
            <a:lnSpc>
              <a:spcPct val="90000"/>
            </a:lnSpc>
            <a:spcBef>
              <a:spcPct val="0"/>
            </a:spcBef>
            <a:spcAft>
              <a:spcPct val="35000"/>
            </a:spcAft>
            <a:buNone/>
          </a:pPr>
          <a:r>
            <a:rPr lang="en-US" sz="2300" kern="1200" dirty="0"/>
            <a:t>Interrogative</a:t>
          </a:r>
        </a:p>
      </dsp:txBody>
      <dsp:txXfrm>
        <a:off x="9487491" y="0"/>
        <a:ext cx="1998136" cy="5588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C60A95-1AA0-4D65-B542-0DB9C5DC9934}">
      <dsp:nvSpPr>
        <dsp:cNvPr id="0" name=""/>
        <dsp:cNvSpPr/>
      </dsp:nvSpPr>
      <dsp:spPr>
        <a:xfrm>
          <a:off x="2669820" y="2667"/>
          <a:ext cx="4930794" cy="1282863"/>
        </a:xfrm>
        <a:prstGeom prst="roundRect">
          <a:avLst/>
        </a:prstGeom>
        <a:solidFill>
          <a:schemeClr val="accent1">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b="1" kern="1200" dirty="0">
              <a:solidFill>
                <a:schemeClr val="tx1"/>
              </a:solidFill>
              <a:effectLst/>
            </a:rPr>
            <a:t>- THIS -</a:t>
          </a:r>
        </a:p>
        <a:p>
          <a:pPr marL="0" lvl="0" indent="0" algn="ctr" defTabSz="1244600">
            <a:lnSpc>
              <a:spcPct val="90000"/>
            </a:lnSpc>
            <a:spcBef>
              <a:spcPct val="0"/>
            </a:spcBef>
            <a:spcAft>
              <a:spcPct val="35000"/>
            </a:spcAft>
            <a:buNone/>
          </a:pPr>
          <a:r>
            <a:rPr lang="en-US" sz="2800" kern="1200" dirty="0"/>
            <a:t>refer to </a:t>
          </a:r>
          <a:r>
            <a:rPr lang="en-US" sz="2800" u="sng" kern="1200" dirty="0">
              <a:solidFill>
                <a:schemeClr val="tx1"/>
              </a:solidFill>
            </a:rPr>
            <a:t>singular</a:t>
          </a:r>
          <a:r>
            <a:rPr lang="en-US" sz="2800" kern="1200" dirty="0"/>
            <a:t> nouns which are </a:t>
          </a:r>
          <a:r>
            <a:rPr lang="en-US" sz="2800" u="sng" kern="1200" dirty="0">
              <a:solidFill>
                <a:schemeClr val="tx1"/>
              </a:solidFill>
            </a:rPr>
            <a:t>NEAR</a:t>
          </a:r>
        </a:p>
      </dsp:txBody>
      <dsp:txXfrm>
        <a:off x="2732444" y="65291"/>
        <a:ext cx="4805546" cy="1157615"/>
      </dsp:txXfrm>
    </dsp:sp>
    <dsp:sp modelId="{6705F75F-8ADF-4794-A1C6-9F3CF12E282C}">
      <dsp:nvSpPr>
        <dsp:cNvPr id="0" name=""/>
        <dsp:cNvSpPr/>
      </dsp:nvSpPr>
      <dsp:spPr>
        <a:xfrm>
          <a:off x="2669820" y="1349673"/>
          <a:ext cx="4903508" cy="1282863"/>
        </a:xfrm>
        <a:prstGeom prst="roundRect">
          <a:avLst/>
        </a:prstGeom>
        <a:solidFill>
          <a:schemeClr val="accent1">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b="1" kern="1200" dirty="0">
              <a:solidFill>
                <a:schemeClr val="tx1"/>
              </a:solidFill>
            </a:rPr>
            <a:t>- THAT -</a:t>
          </a:r>
        </a:p>
        <a:p>
          <a:pPr marL="0" lvl="0" indent="0" algn="ctr" defTabSz="1244600">
            <a:lnSpc>
              <a:spcPct val="90000"/>
            </a:lnSpc>
            <a:spcBef>
              <a:spcPct val="0"/>
            </a:spcBef>
            <a:spcAft>
              <a:spcPct val="35000"/>
            </a:spcAft>
            <a:buNone/>
          </a:pPr>
          <a:r>
            <a:rPr lang="en-US" sz="2800" kern="1200" dirty="0"/>
            <a:t>refer to </a:t>
          </a:r>
          <a:r>
            <a:rPr lang="en-US" sz="2800" u="sng" kern="1200" dirty="0">
              <a:solidFill>
                <a:schemeClr val="tx1"/>
              </a:solidFill>
            </a:rPr>
            <a:t>singular</a:t>
          </a:r>
          <a:r>
            <a:rPr lang="en-US" sz="2800" kern="1200" dirty="0"/>
            <a:t> nouns which are </a:t>
          </a:r>
          <a:r>
            <a:rPr lang="en-US" sz="2800" u="sng" kern="1200" dirty="0">
              <a:solidFill>
                <a:schemeClr val="tx1"/>
              </a:solidFill>
            </a:rPr>
            <a:t>FAR</a:t>
          </a:r>
        </a:p>
      </dsp:txBody>
      <dsp:txXfrm>
        <a:off x="2732444" y="1412297"/>
        <a:ext cx="4778260" cy="1157615"/>
      </dsp:txXfrm>
    </dsp:sp>
    <dsp:sp modelId="{96ADE9A6-0316-46BC-A188-91E4FFCDA000}">
      <dsp:nvSpPr>
        <dsp:cNvPr id="0" name=""/>
        <dsp:cNvSpPr/>
      </dsp:nvSpPr>
      <dsp:spPr>
        <a:xfrm>
          <a:off x="2669820" y="2696680"/>
          <a:ext cx="4930794" cy="1282863"/>
        </a:xfrm>
        <a:prstGeom prst="roundRect">
          <a:avLst/>
        </a:prstGeom>
        <a:solidFill>
          <a:schemeClr val="accent1">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b="1" kern="1200" dirty="0">
              <a:solidFill>
                <a:schemeClr val="tx1"/>
              </a:solidFill>
            </a:rPr>
            <a:t>- THESE -</a:t>
          </a:r>
        </a:p>
        <a:p>
          <a:pPr marL="0" lvl="0" indent="0" algn="ctr" defTabSz="1244600">
            <a:lnSpc>
              <a:spcPct val="90000"/>
            </a:lnSpc>
            <a:spcBef>
              <a:spcPct val="0"/>
            </a:spcBef>
            <a:spcAft>
              <a:spcPct val="35000"/>
            </a:spcAft>
            <a:buNone/>
          </a:pPr>
          <a:r>
            <a:rPr lang="en-US" sz="2800" kern="1200" dirty="0"/>
            <a:t>refer to </a:t>
          </a:r>
          <a:r>
            <a:rPr lang="en-US" sz="2800" u="sng" kern="1200" dirty="0">
              <a:solidFill>
                <a:schemeClr val="tx1"/>
              </a:solidFill>
            </a:rPr>
            <a:t>plural</a:t>
          </a:r>
          <a:r>
            <a:rPr lang="en-US" sz="2800" kern="1200" dirty="0"/>
            <a:t> nouns which are </a:t>
          </a:r>
          <a:r>
            <a:rPr lang="en-US" sz="2800" u="sng" kern="1200" dirty="0">
              <a:solidFill>
                <a:schemeClr val="tx1"/>
              </a:solidFill>
            </a:rPr>
            <a:t>NEAR</a:t>
          </a:r>
        </a:p>
      </dsp:txBody>
      <dsp:txXfrm>
        <a:off x="2732444" y="2759304"/>
        <a:ext cx="4805546" cy="1157615"/>
      </dsp:txXfrm>
    </dsp:sp>
    <dsp:sp modelId="{BDBCC610-0246-46A8-8F80-922121B13519}">
      <dsp:nvSpPr>
        <dsp:cNvPr id="0" name=""/>
        <dsp:cNvSpPr/>
      </dsp:nvSpPr>
      <dsp:spPr>
        <a:xfrm>
          <a:off x="2669820" y="4043686"/>
          <a:ext cx="4930794" cy="1282863"/>
        </a:xfrm>
        <a:prstGeom prst="roundRect">
          <a:avLst/>
        </a:prstGeom>
        <a:solidFill>
          <a:schemeClr val="accent1">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b="1" kern="1200" dirty="0">
              <a:solidFill>
                <a:schemeClr val="tx1"/>
              </a:solidFill>
            </a:rPr>
            <a:t>- THOSE -</a:t>
          </a:r>
        </a:p>
        <a:p>
          <a:pPr marL="0" lvl="0" indent="0" algn="ctr" defTabSz="1244600">
            <a:lnSpc>
              <a:spcPct val="90000"/>
            </a:lnSpc>
            <a:spcBef>
              <a:spcPct val="0"/>
            </a:spcBef>
            <a:spcAft>
              <a:spcPct val="35000"/>
            </a:spcAft>
            <a:buNone/>
          </a:pPr>
          <a:r>
            <a:rPr lang="en-US" sz="2800" kern="1200" dirty="0"/>
            <a:t>refer to </a:t>
          </a:r>
          <a:r>
            <a:rPr lang="en-US" sz="2800" u="sng" kern="1200" dirty="0">
              <a:solidFill>
                <a:schemeClr val="tx1"/>
              </a:solidFill>
            </a:rPr>
            <a:t>plural</a:t>
          </a:r>
          <a:r>
            <a:rPr lang="en-US" sz="2800" kern="1200" dirty="0"/>
            <a:t> nouns which are </a:t>
          </a:r>
          <a:r>
            <a:rPr lang="en-US" sz="2800" u="sng" kern="1200" dirty="0">
              <a:solidFill>
                <a:schemeClr val="tx1"/>
              </a:solidFill>
            </a:rPr>
            <a:t>FAR</a:t>
          </a:r>
        </a:p>
      </dsp:txBody>
      <dsp:txXfrm>
        <a:off x="2732444" y="4106310"/>
        <a:ext cx="4805546" cy="115761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2B5630-5242-40AD-AB0F-7B40E1615793}">
      <dsp:nvSpPr>
        <dsp:cNvPr id="0" name=""/>
        <dsp:cNvSpPr/>
      </dsp:nvSpPr>
      <dsp:spPr>
        <a:xfrm>
          <a:off x="2873" y="0"/>
          <a:ext cx="2556996" cy="558860"/>
        </a:xfrm>
        <a:prstGeom prst="chevron">
          <a:avLst/>
        </a:prstGeom>
        <a:solidFill>
          <a:schemeClr val="accent2">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012" tIns="30671" rIns="30671" bIns="30671" numCol="1" spcCol="1270" anchor="ctr" anchorCtr="0">
          <a:noAutofit/>
        </a:bodyPr>
        <a:lstStyle/>
        <a:p>
          <a:pPr marL="0" lvl="0" indent="0" algn="ctr" defTabSz="1022350">
            <a:lnSpc>
              <a:spcPct val="90000"/>
            </a:lnSpc>
            <a:spcBef>
              <a:spcPct val="0"/>
            </a:spcBef>
            <a:spcAft>
              <a:spcPct val="35000"/>
            </a:spcAft>
            <a:buNone/>
          </a:pPr>
          <a:r>
            <a:rPr lang="en-US" sz="2300" kern="1200" dirty="0"/>
            <a:t>Personal</a:t>
          </a:r>
        </a:p>
      </dsp:txBody>
      <dsp:txXfrm>
        <a:off x="282303" y="0"/>
        <a:ext cx="1998136" cy="558860"/>
      </dsp:txXfrm>
    </dsp:sp>
    <dsp:sp modelId="{1D2147B8-95EC-41C9-B907-BE609A4102F2}">
      <dsp:nvSpPr>
        <dsp:cNvPr id="0" name=""/>
        <dsp:cNvSpPr/>
      </dsp:nvSpPr>
      <dsp:spPr>
        <a:xfrm>
          <a:off x="2304170" y="0"/>
          <a:ext cx="2556996" cy="558860"/>
        </a:xfrm>
        <a:prstGeom prst="chevron">
          <a:avLst/>
        </a:prstGeom>
        <a:solidFill>
          <a:schemeClr val="accent3">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012" tIns="30671" rIns="30671" bIns="30671" numCol="1" spcCol="1270" anchor="ctr" anchorCtr="0">
          <a:noAutofit/>
        </a:bodyPr>
        <a:lstStyle/>
        <a:p>
          <a:pPr marL="0" lvl="0" indent="0" algn="ctr" defTabSz="1022350">
            <a:lnSpc>
              <a:spcPct val="90000"/>
            </a:lnSpc>
            <a:spcBef>
              <a:spcPct val="0"/>
            </a:spcBef>
            <a:spcAft>
              <a:spcPct val="35000"/>
            </a:spcAft>
            <a:buNone/>
          </a:pPr>
          <a:r>
            <a:rPr lang="en-US" sz="2300" kern="1200" dirty="0"/>
            <a:t>Demonstrative</a:t>
          </a:r>
        </a:p>
      </dsp:txBody>
      <dsp:txXfrm>
        <a:off x="2583600" y="0"/>
        <a:ext cx="1998136" cy="558860"/>
      </dsp:txXfrm>
    </dsp:sp>
    <dsp:sp modelId="{E94359F6-6A21-42CC-B924-1B47DC4F135F}">
      <dsp:nvSpPr>
        <dsp:cNvPr id="0" name=""/>
        <dsp:cNvSpPr/>
      </dsp:nvSpPr>
      <dsp:spPr>
        <a:xfrm>
          <a:off x="4605467" y="0"/>
          <a:ext cx="2556996" cy="558860"/>
        </a:xfrm>
        <a:prstGeom prst="chevron">
          <a:avLst/>
        </a:prstGeom>
        <a:solidFill>
          <a:schemeClr val="accent4">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012" tIns="30671" rIns="30671" bIns="30671" numCol="1" spcCol="1270" anchor="ctr" anchorCtr="0">
          <a:noAutofit/>
        </a:bodyPr>
        <a:lstStyle/>
        <a:p>
          <a:pPr marL="0" lvl="0" indent="0" algn="ctr" defTabSz="1022350">
            <a:lnSpc>
              <a:spcPct val="90000"/>
            </a:lnSpc>
            <a:spcBef>
              <a:spcPct val="0"/>
            </a:spcBef>
            <a:spcAft>
              <a:spcPct val="35000"/>
            </a:spcAft>
            <a:buNone/>
          </a:pPr>
          <a:r>
            <a:rPr lang="en-US" sz="2300" kern="1200"/>
            <a:t>Indefinite</a:t>
          </a:r>
          <a:endParaRPr lang="en-US" sz="2300" kern="1200" dirty="0"/>
        </a:p>
      </dsp:txBody>
      <dsp:txXfrm>
        <a:off x="4884897" y="0"/>
        <a:ext cx="1998136" cy="558860"/>
      </dsp:txXfrm>
    </dsp:sp>
    <dsp:sp modelId="{1467E648-F8B2-4B31-A897-1330238D377C}">
      <dsp:nvSpPr>
        <dsp:cNvPr id="0" name=""/>
        <dsp:cNvSpPr/>
      </dsp:nvSpPr>
      <dsp:spPr>
        <a:xfrm>
          <a:off x="6906764" y="0"/>
          <a:ext cx="2556996" cy="558860"/>
        </a:xfrm>
        <a:prstGeom prst="chevron">
          <a:avLst/>
        </a:prstGeom>
        <a:solidFill>
          <a:schemeClr val="accent5">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012" tIns="30671" rIns="30671" bIns="30671" numCol="1" spcCol="1270" anchor="ctr" anchorCtr="0">
          <a:noAutofit/>
        </a:bodyPr>
        <a:lstStyle/>
        <a:p>
          <a:pPr marL="0" lvl="0" indent="0" algn="ctr" defTabSz="1022350">
            <a:lnSpc>
              <a:spcPct val="90000"/>
            </a:lnSpc>
            <a:spcBef>
              <a:spcPct val="0"/>
            </a:spcBef>
            <a:spcAft>
              <a:spcPct val="35000"/>
            </a:spcAft>
            <a:buNone/>
          </a:pPr>
          <a:r>
            <a:rPr lang="en-US" sz="2300" kern="1200" dirty="0"/>
            <a:t>Relative</a:t>
          </a:r>
        </a:p>
      </dsp:txBody>
      <dsp:txXfrm>
        <a:off x="7186194" y="0"/>
        <a:ext cx="1998136" cy="558860"/>
      </dsp:txXfrm>
    </dsp:sp>
    <dsp:sp modelId="{B4A8EB3B-44A2-4860-9628-77D09F610E69}">
      <dsp:nvSpPr>
        <dsp:cNvPr id="0" name=""/>
        <dsp:cNvSpPr/>
      </dsp:nvSpPr>
      <dsp:spPr>
        <a:xfrm>
          <a:off x="9208061" y="0"/>
          <a:ext cx="2556996" cy="558860"/>
        </a:xfrm>
        <a:prstGeom prst="chevron">
          <a:avLst/>
        </a:prstGeom>
        <a:solidFill>
          <a:schemeClr val="accent6">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012" tIns="30671" rIns="30671" bIns="30671" numCol="1" spcCol="1270" anchor="ctr" anchorCtr="0">
          <a:noAutofit/>
        </a:bodyPr>
        <a:lstStyle/>
        <a:p>
          <a:pPr marL="0" lvl="0" indent="0" algn="ctr" defTabSz="1022350">
            <a:lnSpc>
              <a:spcPct val="90000"/>
            </a:lnSpc>
            <a:spcBef>
              <a:spcPct val="0"/>
            </a:spcBef>
            <a:spcAft>
              <a:spcPct val="35000"/>
            </a:spcAft>
            <a:buNone/>
          </a:pPr>
          <a:r>
            <a:rPr lang="en-US" sz="2300" kern="1200" dirty="0"/>
            <a:t>Interrogative</a:t>
          </a:r>
        </a:p>
      </dsp:txBody>
      <dsp:txXfrm>
        <a:off x="9487491" y="0"/>
        <a:ext cx="1998136" cy="55886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2B5630-5242-40AD-AB0F-7B40E1615793}">
      <dsp:nvSpPr>
        <dsp:cNvPr id="0" name=""/>
        <dsp:cNvSpPr/>
      </dsp:nvSpPr>
      <dsp:spPr>
        <a:xfrm>
          <a:off x="2873" y="0"/>
          <a:ext cx="2556996" cy="558860"/>
        </a:xfrm>
        <a:prstGeom prst="chevron">
          <a:avLst/>
        </a:prstGeom>
        <a:solidFill>
          <a:schemeClr val="accent2">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012" tIns="30671" rIns="30671" bIns="30671" numCol="1" spcCol="1270" anchor="ctr" anchorCtr="0">
          <a:noAutofit/>
        </a:bodyPr>
        <a:lstStyle/>
        <a:p>
          <a:pPr marL="0" lvl="0" indent="0" algn="ctr" defTabSz="1022350">
            <a:lnSpc>
              <a:spcPct val="90000"/>
            </a:lnSpc>
            <a:spcBef>
              <a:spcPct val="0"/>
            </a:spcBef>
            <a:spcAft>
              <a:spcPct val="35000"/>
            </a:spcAft>
            <a:buNone/>
          </a:pPr>
          <a:r>
            <a:rPr lang="en-US" sz="2300" kern="1200" dirty="0"/>
            <a:t>Personal</a:t>
          </a:r>
        </a:p>
      </dsp:txBody>
      <dsp:txXfrm>
        <a:off x="282303" y="0"/>
        <a:ext cx="1998136" cy="558860"/>
      </dsp:txXfrm>
    </dsp:sp>
    <dsp:sp modelId="{1D2147B8-95EC-41C9-B907-BE609A4102F2}">
      <dsp:nvSpPr>
        <dsp:cNvPr id="0" name=""/>
        <dsp:cNvSpPr/>
      </dsp:nvSpPr>
      <dsp:spPr>
        <a:xfrm>
          <a:off x="2304170" y="0"/>
          <a:ext cx="2556996" cy="558860"/>
        </a:xfrm>
        <a:prstGeom prst="chevron">
          <a:avLst/>
        </a:prstGeom>
        <a:solidFill>
          <a:schemeClr val="accent3">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012" tIns="30671" rIns="30671" bIns="30671" numCol="1" spcCol="1270" anchor="ctr" anchorCtr="0">
          <a:noAutofit/>
        </a:bodyPr>
        <a:lstStyle/>
        <a:p>
          <a:pPr marL="0" lvl="0" indent="0" algn="ctr" defTabSz="1022350">
            <a:lnSpc>
              <a:spcPct val="90000"/>
            </a:lnSpc>
            <a:spcBef>
              <a:spcPct val="0"/>
            </a:spcBef>
            <a:spcAft>
              <a:spcPct val="35000"/>
            </a:spcAft>
            <a:buNone/>
          </a:pPr>
          <a:r>
            <a:rPr lang="en-US" sz="2300" kern="1200" dirty="0"/>
            <a:t>Demonstrative</a:t>
          </a:r>
        </a:p>
      </dsp:txBody>
      <dsp:txXfrm>
        <a:off x="2583600" y="0"/>
        <a:ext cx="1998136" cy="558860"/>
      </dsp:txXfrm>
    </dsp:sp>
    <dsp:sp modelId="{E94359F6-6A21-42CC-B924-1B47DC4F135F}">
      <dsp:nvSpPr>
        <dsp:cNvPr id="0" name=""/>
        <dsp:cNvSpPr/>
      </dsp:nvSpPr>
      <dsp:spPr>
        <a:xfrm>
          <a:off x="4605467" y="0"/>
          <a:ext cx="2556996" cy="558860"/>
        </a:xfrm>
        <a:prstGeom prst="chevron">
          <a:avLst/>
        </a:prstGeom>
        <a:solidFill>
          <a:schemeClr val="accent4">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012" tIns="30671" rIns="30671" bIns="30671" numCol="1" spcCol="1270" anchor="ctr" anchorCtr="0">
          <a:noAutofit/>
        </a:bodyPr>
        <a:lstStyle/>
        <a:p>
          <a:pPr marL="0" lvl="0" indent="0" algn="ctr" defTabSz="1022350">
            <a:lnSpc>
              <a:spcPct val="90000"/>
            </a:lnSpc>
            <a:spcBef>
              <a:spcPct val="0"/>
            </a:spcBef>
            <a:spcAft>
              <a:spcPct val="35000"/>
            </a:spcAft>
            <a:buNone/>
          </a:pPr>
          <a:r>
            <a:rPr lang="en-US" sz="2300" kern="1200"/>
            <a:t>Indefinite</a:t>
          </a:r>
          <a:endParaRPr lang="en-US" sz="2300" kern="1200" dirty="0"/>
        </a:p>
      </dsp:txBody>
      <dsp:txXfrm>
        <a:off x="4884897" y="0"/>
        <a:ext cx="1998136" cy="558860"/>
      </dsp:txXfrm>
    </dsp:sp>
    <dsp:sp modelId="{1467E648-F8B2-4B31-A897-1330238D377C}">
      <dsp:nvSpPr>
        <dsp:cNvPr id="0" name=""/>
        <dsp:cNvSpPr/>
      </dsp:nvSpPr>
      <dsp:spPr>
        <a:xfrm>
          <a:off x="6906764" y="0"/>
          <a:ext cx="2556996" cy="558860"/>
        </a:xfrm>
        <a:prstGeom prst="chevron">
          <a:avLst/>
        </a:prstGeom>
        <a:solidFill>
          <a:schemeClr val="accent5">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012" tIns="30671" rIns="30671" bIns="30671" numCol="1" spcCol="1270" anchor="ctr" anchorCtr="0">
          <a:noAutofit/>
        </a:bodyPr>
        <a:lstStyle/>
        <a:p>
          <a:pPr marL="0" lvl="0" indent="0" algn="ctr" defTabSz="1022350">
            <a:lnSpc>
              <a:spcPct val="90000"/>
            </a:lnSpc>
            <a:spcBef>
              <a:spcPct val="0"/>
            </a:spcBef>
            <a:spcAft>
              <a:spcPct val="35000"/>
            </a:spcAft>
            <a:buNone/>
          </a:pPr>
          <a:r>
            <a:rPr lang="en-US" sz="2300" kern="1200" dirty="0"/>
            <a:t>Relative</a:t>
          </a:r>
        </a:p>
      </dsp:txBody>
      <dsp:txXfrm>
        <a:off x="7186194" y="0"/>
        <a:ext cx="1998136" cy="558860"/>
      </dsp:txXfrm>
    </dsp:sp>
    <dsp:sp modelId="{B4A8EB3B-44A2-4860-9628-77D09F610E69}">
      <dsp:nvSpPr>
        <dsp:cNvPr id="0" name=""/>
        <dsp:cNvSpPr/>
      </dsp:nvSpPr>
      <dsp:spPr>
        <a:xfrm>
          <a:off x="9208061" y="0"/>
          <a:ext cx="2556996" cy="558860"/>
        </a:xfrm>
        <a:prstGeom prst="chevron">
          <a:avLst/>
        </a:prstGeom>
        <a:solidFill>
          <a:schemeClr val="accent6">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012" tIns="30671" rIns="30671" bIns="30671" numCol="1" spcCol="1270" anchor="ctr" anchorCtr="0">
          <a:noAutofit/>
        </a:bodyPr>
        <a:lstStyle/>
        <a:p>
          <a:pPr marL="0" lvl="0" indent="0" algn="ctr" defTabSz="1022350">
            <a:lnSpc>
              <a:spcPct val="90000"/>
            </a:lnSpc>
            <a:spcBef>
              <a:spcPct val="0"/>
            </a:spcBef>
            <a:spcAft>
              <a:spcPct val="35000"/>
            </a:spcAft>
            <a:buNone/>
          </a:pPr>
          <a:r>
            <a:rPr lang="en-US" sz="2300" kern="1200" dirty="0"/>
            <a:t>Interrogative</a:t>
          </a:r>
        </a:p>
      </dsp:txBody>
      <dsp:txXfrm>
        <a:off x="9487491" y="0"/>
        <a:ext cx="1998136" cy="55886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390923-9AD9-49E5-BA75-9FBFDFB30420}">
      <dsp:nvSpPr>
        <dsp:cNvPr id="0" name=""/>
        <dsp:cNvSpPr/>
      </dsp:nvSpPr>
      <dsp:spPr>
        <a:xfrm>
          <a:off x="0" y="3553302"/>
          <a:ext cx="10994886" cy="0"/>
        </a:xfrm>
        <a:prstGeom prst="line">
          <a:avLst/>
        </a:prstGeom>
        <a:noFill/>
        <a:ln w="12700" cap="flat" cmpd="sng" algn="in">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D75D7F-E378-4437-A437-764839A3DF50}">
      <dsp:nvSpPr>
        <dsp:cNvPr id="0" name=""/>
        <dsp:cNvSpPr/>
      </dsp:nvSpPr>
      <dsp:spPr>
        <a:xfrm>
          <a:off x="0" y="2027102"/>
          <a:ext cx="10994886" cy="0"/>
        </a:xfrm>
        <a:prstGeom prst="line">
          <a:avLst/>
        </a:prstGeom>
        <a:noFill/>
        <a:ln w="12700" cap="flat" cmpd="sng" algn="in">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B1CD236-717A-4657-A7B7-6971B97F4DE6}">
      <dsp:nvSpPr>
        <dsp:cNvPr id="0" name=""/>
        <dsp:cNvSpPr/>
      </dsp:nvSpPr>
      <dsp:spPr>
        <a:xfrm>
          <a:off x="0" y="500902"/>
          <a:ext cx="10994886" cy="0"/>
        </a:xfrm>
        <a:prstGeom prst="line">
          <a:avLst/>
        </a:prstGeom>
        <a:noFill/>
        <a:ln w="12700" cap="flat" cmpd="sng" algn="in">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3518F27-ED93-4CE5-9794-CA38F4C71D1F}">
      <dsp:nvSpPr>
        <dsp:cNvPr id="0" name=""/>
        <dsp:cNvSpPr/>
      </dsp:nvSpPr>
      <dsp:spPr>
        <a:xfrm>
          <a:off x="2858670" y="558"/>
          <a:ext cx="8136215" cy="500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b" anchorCtr="0">
          <a:noAutofit/>
        </a:bodyPr>
        <a:lstStyle/>
        <a:p>
          <a:pPr marL="0" lvl="0" indent="0" algn="l" defTabSz="1422400">
            <a:lnSpc>
              <a:spcPct val="90000"/>
            </a:lnSpc>
            <a:spcBef>
              <a:spcPct val="0"/>
            </a:spcBef>
            <a:spcAft>
              <a:spcPct val="35000"/>
            </a:spcAft>
            <a:buNone/>
          </a:pPr>
          <a:r>
            <a:rPr lang="en-US" sz="3200" kern="1200" dirty="0"/>
            <a:t>Apply to person</a:t>
          </a:r>
        </a:p>
      </dsp:txBody>
      <dsp:txXfrm>
        <a:off x="2858670" y="558"/>
        <a:ext cx="8136215" cy="500344"/>
      </dsp:txXfrm>
    </dsp:sp>
    <dsp:sp modelId="{39EF5C6C-44F3-4093-9789-59EFE74CC6E8}">
      <dsp:nvSpPr>
        <dsp:cNvPr id="0" name=""/>
        <dsp:cNvSpPr/>
      </dsp:nvSpPr>
      <dsp:spPr>
        <a:xfrm>
          <a:off x="0" y="558"/>
          <a:ext cx="2858670" cy="500344"/>
        </a:xfrm>
        <a:prstGeom prst="round2SameRect">
          <a:avLst>
            <a:gd name="adj1" fmla="val 16670"/>
            <a:gd name="adj2" fmla="val 0"/>
          </a:avLst>
        </a:prstGeom>
        <a:solidFill>
          <a:schemeClr val="accent2">
            <a:hueOff val="0"/>
            <a:satOff val="0"/>
            <a:lumOff val="0"/>
            <a:alphaOff val="0"/>
          </a:schemeClr>
        </a:solidFill>
        <a:ln w="12700" cap="flat" cmpd="sng" algn="in">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422400">
            <a:lnSpc>
              <a:spcPct val="90000"/>
            </a:lnSpc>
            <a:spcBef>
              <a:spcPct val="0"/>
            </a:spcBef>
            <a:spcAft>
              <a:spcPct val="35000"/>
            </a:spcAft>
            <a:buNone/>
          </a:pPr>
          <a:r>
            <a:rPr lang="en-US" sz="3200" kern="1200" dirty="0"/>
            <a:t>WHO</a:t>
          </a:r>
        </a:p>
      </dsp:txBody>
      <dsp:txXfrm>
        <a:off x="24429" y="24987"/>
        <a:ext cx="2809812" cy="475915"/>
      </dsp:txXfrm>
    </dsp:sp>
    <dsp:sp modelId="{6224241D-5134-48EF-8C69-C7BC577D4432}">
      <dsp:nvSpPr>
        <dsp:cNvPr id="0" name=""/>
        <dsp:cNvSpPr/>
      </dsp:nvSpPr>
      <dsp:spPr>
        <a:xfrm>
          <a:off x="0" y="500902"/>
          <a:ext cx="10994886" cy="10008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285750" lvl="1" indent="-285750" algn="l" defTabSz="1244600">
            <a:lnSpc>
              <a:spcPct val="90000"/>
            </a:lnSpc>
            <a:spcBef>
              <a:spcPct val="0"/>
            </a:spcBef>
            <a:spcAft>
              <a:spcPct val="15000"/>
            </a:spcAft>
            <a:buChar char="•"/>
          </a:pPr>
          <a:r>
            <a:rPr lang="en-US" sz="2800" kern="1200" dirty="0"/>
            <a:t>Eric who won the tournament last year will be the judge for the next tournament.</a:t>
          </a:r>
        </a:p>
      </dsp:txBody>
      <dsp:txXfrm>
        <a:off x="0" y="500902"/>
        <a:ext cx="10994886" cy="1000838"/>
      </dsp:txXfrm>
    </dsp:sp>
    <dsp:sp modelId="{37486AC7-D597-4096-9561-F9D57EA7D7F5}">
      <dsp:nvSpPr>
        <dsp:cNvPr id="0" name=""/>
        <dsp:cNvSpPr/>
      </dsp:nvSpPr>
      <dsp:spPr>
        <a:xfrm>
          <a:off x="2858670" y="1526758"/>
          <a:ext cx="8136215" cy="500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b" anchorCtr="0">
          <a:noAutofit/>
        </a:bodyPr>
        <a:lstStyle/>
        <a:p>
          <a:pPr marL="0" lvl="0" indent="0" algn="l" defTabSz="1422400">
            <a:lnSpc>
              <a:spcPct val="90000"/>
            </a:lnSpc>
            <a:spcBef>
              <a:spcPct val="0"/>
            </a:spcBef>
            <a:spcAft>
              <a:spcPct val="35000"/>
            </a:spcAft>
            <a:buNone/>
          </a:pPr>
          <a:r>
            <a:rPr lang="en-US" sz="3200" kern="1200" dirty="0"/>
            <a:t>Apply to person as the object pronoun</a:t>
          </a:r>
        </a:p>
      </dsp:txBody>
      <dsp:txXfrm>
        <a:off x="2858670" y="1526758"/>
        <a:ext cx="8136215" cy="500344"/>
      </dsp:txXfrm>
    </dsp:sp>
    <dsp:sp modelId="{ECB28670-D8E3-4AC9-BDB3-5958E8657228}">
      <dsp:nvSpPr>
        <dsp:cNvPr id="0" name=""/>
        <dsp:cNvSpPr/>
      </dsp:nvSpPr>
      <dsp:spPr>
        <a:xfrm>
          <a:off x="0" y="1526758"/>
          <a:ext cx="2858670" cy="500344"/>
        </a:xfrm>
        <a:prstGeom prst="round2SameRect">
          <a:avLst>
            <a:gd name="adj1" fmla="val 16670"/>
            <a:gd name="adj2" fmla="val 0"/>
          </a:avLst>
        </a:prstGeom>
        <a:solidFill>
          <a:schemeClr val="accent3">
            <a:hueOff val="0"/>
            <a:satOff val="0"/>
            <a:lumOff val="0"/>
            <a:alphaOff val="0"/>
          </a:schemeClr>
        </a:solidFill>
        <a:ln w="12700" cap="flat" cmpd="sng" algn="in">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422400">
            <a:lnSpc>
              <a:spcPct val="90000"/>
            </a:lnSpc>
            <a:spcBef>
              <a:spcPct val="0"/>
            </a:spcBef>
            <a:spcAft>
              <a:spcPct val="35000"/>
            </a:spcAft>
            <a:buNone/>
          </a:pPr>
          <a:r>
            <a:rPr lang="en-US" sz="3200" kern="1200" dirty="0"/>
            <a:t>WHOM</a:t>
          </a:r>
        </a:p>
      </dsp:txBody>
      <dsp:txXfrm>
        <a:off x="24429" y="1551187"/>
        <a:ext cx="2809812" cy="475915"/>
      </dsp:txXfrm>
    </dsp:sp>
    <dsp:sp modelId="{37BA301A-5F54-400A-AD1F-1AD02F819B77}">
      <dsp:nvSpPr>
        <dsp:cNvPr id="0" name=""/>
        <dsp:cNvSpPr/>
      </dsp:nvSpPr>
      <dsp:spPr>
        <a:xfrm>
          <a:off x="0" y="2027102"/>
          <a:ext cx="10994886" cy="10008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285750" lvl="1" indent="-285750" algn="l" defTabSz="1244600">
            <a:lnSpc>
              <a:spcPct val="90000"/>
            </a:lnSpc>
            <a:spcBef>
              <a:spcPct val="0"/>
            </a:spcBef>
            <a:spcAft>
              <a:spcPct val="15000"/>
            </a:spcAft>
            <a:buChar char="•"/>
          </a:pPr>
          <a:r>
            <a:rPr lang="en-US" sz="2800" kern="1200" dirty="0"/>
            <a:t>The girl whom we invite is Lara’s sister.</a:t>
          </a:r>
        </a:p>
      </dsp:txBody>
      <dsp:txXfrm>
        <a:off x="0" y="2027102"/>
        <a:ext cx="10994886" cy="1000838"/>
      </dsp:txXfrm>
    </dsp:sp>
    <dsp:sp modelId="{002D1203-2BAD-40E6-B74E-414723F624F6}">
      <dsp:nvSpPr>
        <dsp:cNvPr id="0" name=""/>
        <dsp:cNvSpPr/>
      </dsp:nvSpPr>
      <dsp:spPr>
        <a:xfrm>
          <a:off x="2858670" y="3052957"/>
          <a:ext cx="8136215" cy="500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b" anchorCtr="0">
          <a:noAutofit/>
        </a:bodyPr>
        <a:lstStyle/>
        <a:p>
          <a:pPr marL="0" lvl="0" indent="0" algn="l" defTabSz="1422400">
            <a:lnSpc>
              <a:spcPct val="90000"/>
            </a:lnSpc>
            <a:spcBef>
              <a:spcPct val="0"/>
            </a:spcBef>
            <a:spcAft>
              <a:spcPct val="35000"/>
            </a:spcAft>
            <a:buNone/>
          </a:pPr>
          <a:r>
            <a:rPr lang="en-US" sz="3200" kern="1200" dirty="0"/>
            <a:t>Apply to person as the possessive form of WHO</a:t>
          </a:r>
        </a:p>
      </dsp:txBody>
      <dsp:txXfrm>
        <a:off x="2858670" y="3052957"/>
        <a:ext cx="8136215" cy="500344"/>
      </dsp:txXfrm>
    </dsp:sp>
    <dsp:sp modelId="{5CF9350B-7B02-4767-A88C-B6DD56E0A3BD}">
      <dsp:nvSpPr>
        <dsp:cNvPr id="0" name=""/>
        <dsp:cNvSpPr/>
      </dsp:nvSpPr>
      <dsp:spPr>
        <a:xfrm>
          <a:off x="0" y="3052957"/>
          <a:ext cx="2858670" cy="500344"/>
        </a:xfrm>
        <a:prstGeom prst="round2SameRect">
          <a:avLst>
            <a:gd name="adj1" fmla="val 16670"/>
            <a:gd name="adj2" fmla="val 0"/>
          </a:avLst>
        </a:prstGeom>
        <a:solidFill>
          <a:schemeClr val="accent4">
            <a:hueOff val="0"/>
            <a:satOff val="0"/>
            <a:lumOff val="0"/>
            <a:alphaOff val="0"/>
          </a:schemeClr>
        </a:solidFill>
        <a:ln w="12700" cap="flat" cmpd="sng" algn="in">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422400">
            <a:lnSpc>
              <a:spcPct val="90000"/>
            </a:lnSpc>
            <a:spcBef>
              <a:spcPct val="0"/>
            </a:spcBef>
            <a:spcAft>
              <a:spcPct val="35000"/>
            </a:spcAft>
            <a:buNone/>
          </a:pPr>
          <a:r>
            <a:rPr lang="en-US" sz="3200" kern="1200" dirty="0"/>
            <a:t>WHOSE</a:t>
          </a:r>
        </a:p>
      </dsp:txBody>
      <dsp:txXfrm>
        <a:off x="24429" y="3077386"/>
        <a:ext cx="2809812" cy="475915"/>
      </dsp:txXfrm>
    </dsp:sp>
    <dsp:sp modelId="{C7730F4D-B9A5-45B5-9CCF-128780121DA7}">
      <dsp:nvSpPr>
        <dsp:cNvPr id="0" name=""/>
        <dsp:cNvSpPr/>
      </dsp:nvSpPr>
      <dsp:spPr>
        <a:xfrm>
          <a:off x="0" y="3553302"/>
          <a:ext cx="10994886" cy="10008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285750" lvl="1" indent="-285750" algn="l" defTabSz="1244600">
            <a:lnSpc>
              <a:spcPct val="90000"/>
            </a:lnSpc>
            <a:spcBef>
              <a:spcPct val="0"/>
            </a:spcBef>
            <a:spcAft>
              <a:spcPct val="15000"/>
            </a:spcAft>
            <a:buChar char="•"/>
          </a:pPr>
          <a:r>
            <a:rPr lang="en-US" sz="2800" kern="1200" dirty="0"/>
            <a:t>Peter is a boy whose the essay gets compliment from the principal.</a:t>
          </a:r>
        </a:p>
      </dsp:txBody>
      <dsp:txXfrm>
        <a:off x="0" y="3553302"/>
        <a:ext cx="10994886" cy="100083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D75D7F-E378-4437-A437-764839A3DF50}">
      <dsp:nvSpPr>
        <dsp:cNvPr id="0" name=""/>
        <dsp:cNvSpPr/>
      </dsp:nvSpPr>
      <dsp:spPr>
        <a:xfrm>
          <a:off x="0" y="3048528"/>
          <a:ext cx="10994886" cy="0"/>
        </a:xfrm>
        <a:prstGeom prst="line">
          <a:avLst/>
        </a:prstGeom>
        <a:noFill/>
        <a:ln w="12700" cap="flat" cmpd="sng" algn="in">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B1CD236-717A-4657-A7B7-6971B97F4DE6}">
      <dsp:nvSpPr>
        <dsp:cNvPr id="0" name=""/>
        <dsp:cNvSpPr/>
      </dsp:nvSpPr>
      <dsp:spPr>
        <a:xfrm>
          <a:off x="0" y="753575"/>
          <a:ext cx="10994886" cy="0"/>
        </a:xfrm>
        <a:prstGeom prst="line">
          <a:avLst/>
        </a:prstGeom>
        <a:noFill/>
        <a:ln w="12700" cap="flat" cmpd="sng" algn="in">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3518F27-ED93-4CE5-9794-CA38F4C71D1F}">
      <dsp:nvSpPr>
        <dsp:cNvPr id="0" name=""/>
        <dsp:cNvSpPr/>
      </dsp:nvSpPr>
      <dsp:spPr>
        <a:xfrm>
          <a:off x="2858670" y="1206"/>
          <a:ext cx="8136215" cy="7523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b" anchorCtr="0">
          <a:noAutofit/>
        </a:bodyPr>
        <a:lstStyle/>
        <a:p>
          <a:pPr marL="0" lvl="0" indent="0" algn="l" defTabSz="1422400">
            <a:lnSpc>
              <a:spcPct val="90000"/>
            </a:lnSpc>
            <a:spcBef>
              <a:spcPct val="0"/>
            </a:spcBef>
            <a:spcAft>
              <a:spcPct val="35000"/>
            </a:spcAft>
            <a:buNone/>
          </a:pPr>
          <a:r>
            <a:rPr lang="en-US" sz="3200" kern="1200" dirty="0"/>
            <a:t>Apply to things</a:t>
          </a:r>
        </a:p>
      </dsp:txBody>
      <dsp:txXfrm>
        <a:off x="2858670" y="1206"/>
        <a:ext cx="8136215" cy="752369"/>
      </dsp:txXfrm>
    </dsp:sp>
    <dsp:sp modelId="{39EF5C6C-44F3-4093-9789-59EFE74CC6E8}">
      <dsp:nvSpPr>
        <dsp:cNvPr id="0" name=""/>
        <dsp:cNvSpPr/>
      </dsp:nvSpPr>
      <dsp:spPr>
        <a:xfrm>
          <a:off x="0" y="1206"/>
          <a:ext cx="2858670" cy="752369"/>
        </a:xfrm>
        <a:prstGeom prst="round2SameRect">
          <a:avLst>
            <a:gd name="adj1" fmla="val 16670"/>
            <a:gd name="adj2" fmla="val 0"/>
          </a:avLst>
        </a:prstGeom>
        <a:solidFill>
          <a:schemeClr val="accent2">
            <a:hueOff val="0"/>
            <a:satOff val="0"/>
            <a:lumOff val="0"/>
            <a:alphaOff val="0"/>
          </a:schemeClr>
        </a:solidFill>
        <a:ln w="12700" cap="flat" cmpd="sng" algn="in">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422400">
            <a:lnSpc>
              <a:spcPct val="90000"/>
            </a:lnSpc>
            <a:spcBef>
              <a:spcPct val="0"/>
            </a:spcBef>
            <a:spcAft>
              <a:spcPct val="35000"/>
            </a:spcAft>
            <a:buNone/>
          </a:pPr>
          <a:r>
            <a:rPr lang="en-US" sz="3200" kern="1200" dirty="0"/>
            <a:t>WHICH</a:t>
          </a:r>
        </a:p>
      </dsp:txBody>
      <dsp:txXfrm>
        <a:off x="36734" y="37940"/>
        <a:ext cx="2785202" cy="715635"/>
      </dsp:txXfrm>
    </dsp:sp>
    <dsp:sp modelId="{6224241D-5134-48EF-8C69-C7BC577D4432}">
      <dsp:nvSpPr>
        <dsp:cNvPr id="0" name=""/>
        <dsp:cNvSpPr/>
      </dsp:nvSpPr>
      <dsp:spPr>
        <a:xfrm>
          <a:off x="0" y="753575"/>
          <a:ext cx="10994886" cy="15049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285750" lvl="1" indent="-285750" algn="l" defTabSz="1244600">
            <a:lnSpc>
              <a:spcPct val="90000"/>
            </a:lnSpc>
            <a:spcBef>
              <a:spcPct val="0"/>
            </a:spcBef>
            <a:spcAft>
              <a:spcPct val="15000"/>
            </a:spcAft>
            <a:buChar char="•"/>
          </a:pPr>
          <a:r>
            <a:rPr lang="en-US" sz="2800" kern="1200" dirty="0"/>
            <a:t>Clara always brings her phone which she got from her brother.</a:t>
          </a:r>
        </a:p>
      </dsp:txBody>
      <dsp:txXfrm>
        <a:off x="0" y="753575"/>
        <a:ext cx="10994886" cy="1504964"/>
      </dsp:txXfrm>
    </dsp:sp>
    <dsp:sp modelId="{37486AC7-D597-4096-9561-F9D57EA7D7F5}">
      <dsp:nvSpPr>
        <dsp:cNvPr id="0" name=""/>
        <dsp:cNvSpPr/>
      </dsp:nvSpPr>
      <dsp:spPr>
        <a:xfrm>
          <a:off x="2858670" y="2296158"/>
          <a:ext cx="8136215" cy="7523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b" anchorCtr="0">
          <a:noAutofit/>
        </a:bodyPr>
        <a:lstStyle/>
        <a:p>
          <a:pPr marL="0" lvl="0" indent="0" algn="l" defTabSz="1422400">
            <a:lnSpc>
              <a:spcPct val="90000"/>
            </a:lnSpc>
            <a:spcBef>
              <a:spcPct val="0"/>
            </a:spcBef>
            <a:spcAft>
              <a:spcPct val="35000"/>
            </a:spcAft>
            <a:buNone/>
          </a:pPr>
          <a:r>
            <a:rPr lang="en-US" sz="3200" kern="1200" dirty="0"/>
            <a:t>Apply to either person or things</a:t>
          </a:r>
        </a:p>
      </dsp:txBody>
      <dsp:txXfrm>
        <a:off x="2858670" y="2296158"/>
        <a:ext cx="8136215" cy="752369"/>
      </dsp:txXfrm>
    </dsp:sp>
    <dsp:sp modelId="{ECB28670-D8E3-4AC9-BDB3-5958E8657228}">
      <dsp:nvSpPr>
        <dsp:cNvPr id="0" name=""/>
        <dsp:cNvSpPr/>
      </dsp:nvSpPr>
      <dsp:spPr>
        <a:xfrm>
          <a:off x="0" y="2296158"/>
          <a:ext cx="2858670" cy="752369"/>
        </a:xfrm>
        <a:prstGeom prst="round2SameRect">
          <a:avLst>
            <a:gd name="adj1" fmla="val 16670"/>
            <a:gd name="adj2" fmla="val 0"/>
          </a:avLst>
        </a:prstGeom>
        <a:solidFill>
          <a:schemeClr val="accent3">
            <a:hueOff val="0"/>
            <a:satOff val="0"/>
            <a:lumOff val="0"/>
            <a:alphaOff val="0"/>
          </a:schemeClr>
        </a:solidFill>
        <a:ln w="12700" cap="flat" cmpd="sng" algn="in">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422400">
            <a:lnSpc>
              <a:spcPct val="90000"/>
            </a:lnSpc>
            <a:spcBef>
              <a:spcPct val="0"/>
            </a:spcBef>
            <a:spcAft>
              <a:spcPct val="35000"/>
            </a:spcAft>
            <a:buNone/>
          </a:pPr>
          <a:r>
            <a:rPr lang="en-US" sz="3200" kern="1200" dirty="0"/>
            <a:t>THAT</a:t>
          </a:r>
        </a:p>
      </dsp:txBody>
      <dsp:txXfrm>
        <a:off x="36734" y="2332892"/>
        <a:ext cx="2785202" cy="715635"/>
      </dsp:txXfrm>
    </dsp:sp>
    <dsp:sp modelId="{37BA301A-5F54-400A-AD1F-1AD02F819B77}">
      <dsp:nvSpPr>
        <dsp:cNvPr id="0" name=""/>
        <dsp:cNvSpPr/>
      </dsp:nvSpPr>
      <dsp:spPr>
        <a:xfrm>
          <a:off x="0" y="3048528"/>
          <a:ext cx="10994886" cy="15049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285750" lvl="1" indent="-285750" algn="l" defTabSz="1244600">
            <a:lnSpc>
              <a:spcPct val="90000"/>
            </a:lnSpc>
            <a:spcBef>
              <a:spcPct val="0"/>
            </a:spcBef>
            <a:spcAft>
              <a:spcPct val="15000"/>
            </a:spcAft>
            <a:buChar char="•"/>
          </a:pPr>
          <a:r>
            <a:rPr lang="en-US" sz="2800" kern="1200" dirty="0"/>
            <a:t>The musician that won the award is Canadian.</a:t>
          </a:r>
        </a:p>
      </dsp:txBody>
      <dsp:txXfrm>
        <a:off x="0" y="3048528"/>
        <a:ext cx="10994886" cy="150496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2B5630-5242-40AD-AB0F-7B40E1615793}">
      <dsp:nvSpPr>
        <dsp:cNvPr id="0" name=""/>
        <dsp:cNvSpPr/>
      </dsp:nvSpPr>
      <dsp:spPr>
        <a:xfrm>
          <a:off x="2873" y="0"/>
          <a:ext cx="2556996" cy="558860"/>
        </a:xfrm>
        <a:prstGeom prst="chevron">
          <a:avLst/>
        </a:prstGeom>
        <a:solidFill>
          <a:schemeClr val="accent2">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012" tIns="30671" rIns="30671" bIns="30671" numCol="1" spcCol="1270" anchor="ctr" anchorCtr="0">
          <a:noAutofit/>
        </a:bodyPr>
        <a:lstStyle/>
        <a:p>
          <a:pPr marL="0" lvl="0" indent="0" algn="ctr" defTabSz="1022350">
            <a:lnSpc>
              <a:spcPct val="90000"/>
            </a:lnSpc>
            <a:spcBef>
              <a:spcPct val="0"/>
            </a:spcBef>
            <a:spcAft>
              <a:spcPct val="35000"/>
            </a:spcAft>
            <a:buNone/>
          </a:pPr>
          <a:r>
            <a:rPr lang="en-US" sz="2300" kern="1200" dirty="0"/>
            <a:t>Personal</a:t>
          </a:r>
        </a:p>
      </dsp:txBody>
      <dsp:txXfrm>
        <a:off x="282303" y="0"/>
        <a:ext cx="1998136" cy="558860"/>
      </dsp:txXfrm>
    </dsp:sp>
    <dsp:sp modelId="{1D2147B8-95EC-41C9-B907-BE609A4102F2}">
      <dsp:nvSpPr>
        <dsp:cNvPr id="0" name=""/>
        <dsp:cNvSpPr/>
      </dsp:nvSpPr>
      <dsp:spPr>
        <a:xfrm>
          <a:off x="2304170" y="0"/>
          <a:ext cx="2556996" cy="558860"/>
        </a:xfrm>
        <a:prstGeom prst="chevron">
          <a:avLst/>
        </a:prstGeom>
        <a:solidFill>
          <a:schemeClr val="accent3">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012" tIns="30671" rIns="30671" bIns="30671" numCol="1" spcCol="1270" anchor="ctr" anchorCtr="0">
          <a:noAutofit/>
        </a:bodyPr>
        <a:lstStyle/>
        <a:p>
          <a:pPr marL="0" lvl="0" indent="0" algn="ctr" defTabSz="1022350">
            <a:lnSpc>
              <a:spcPct val="90000"/>
            </a:lnSpc>
            <a:spcBef>
              <a:spcPct val="0"/>
            </a:spcBef>
            <a:spcAft>
              <a:spcPct val="35000"/>
            </a:spcAft>
            <a:buNone/>
          </a:pPr>
          <a:r>
            <a:rPr lang="en-US" sz="2300" kern="1200" dirty="0"/>
            <a:t>Demonstrative</a:t>
          </a:r>
        </a:p>
      </dsp:txBody>
      <dsp:txXfrm>
        <a:off x="2583600" y="0"/>
        <a:ext cx="1998136" cy="558860"/>
      </dsp:txXfrm>
    </dsp:sp>
    <dsp:sp modelId="{E94359F6-6A21-42CC-B924-1B47DC4F135F}">
      <dsp:nvSpPr>
        <dsp:cNvPr id="0" name=""/>
        <dsp:cNvSpPr/>
      </dsp:nvSpPr>
      <dsp:spPr>
        <a:xfrm>
          <a:off x="4605467" y="0"/>
          <a:ext cx="2556996" cy="558860"/>
        </a:xfrm>
        <a:prstGeom prst="chevron">
          <a:avLst/>
        </a:prstGeom>
        <a:solidFill>
          <a:schemeClr val="accent4">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012" tIns="30671" rIns="30671" bIns="30671" numCol="1" spcCol="1270" anchor="ctr" anchorCtr="0">
          <a:noAutofit/>
        </a:bodyPr>
        <a:lstStyle/>
        <a:p>
          <a:pPr marL="0" lvl="0" indent="0" algn="ctr" defTabSz="1022350">
            <a:lnSpc>
              <a:spcPct val="90000"/>
            </a:lnSpc>
            <a:spcBef>
              <a:spcPct val="0"/>
            </a:spcBef>
            <a:spcAft>
              <a:spcPct val="35000"/>
            </a:spcAft>
            <a:buNone/>
          </a:pPr>
          <a:r>
            <a:rPr lang="en-US" sz="2300" kern="1200"/>
            <a:t>Indefinite</a:t>
          </a:r>
          <a:endParaRPr lang="en-US" sz="2300" kern="1200" dirty="0"/>
        </a:p>
      </dsp:txBody>
      <dsp:txXfrm>
        <a:off x="4884897" y="0"/>
        <a:ext cx="1998136" cy="558860"/>
      </dsp:txXfrm>
    </dsp:sp>
    <dsp:sp modelId="{1467E648-F8B2-4B31-A897-1330238D377C}">
      <dsp:nvSpPr>
        <dsp:cNvPr id="0" name=""/>
        <dsp:cNvSpPr/>
      </dsp:nvSpPr>
      <dsp:spPr>
        <a:xfrm>
          <a:off x="6906764" y="0"/>
          <a:ext cx="2556996" cy="558860"/>
        </a:xfrm>
        <a:prstGeom prst="chevron">
          <a:avLst/>
        </a:prstGeom>
        <a:solidFill>
          <a:schemeClr val="accent5">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012" tIns="30671" rIns="30671" bIns="30671" numCol="1" spcCol="1270" anchor="ctr" anchorCtr="0">
          <a:noAutofit/>
        </a:bodyPr>
        <a:lstStyle/>
        <a:p>
          <a:pPr marL="0" lvl="0" indent="0" algn="ctr" defTabSz="1022350">
            <a:lnSpc>
              <a:spcPct val="90000"/>
            </a:lnSpc>
            <a:spcBef>
              <a:spcPct val="0"/>
            </a:spcBef>
            <a:spcAft>
              <a:spcPct val="35000"/>
            </a:spcAft>
            <a:buNone/>
          </a:pPr>
          <a:r>
            <a:rPr lang="en-US" sz="2300" kern="1200" dirty="0"/>
            <a:t>Relative</a:t>
          </a:r>
        </a:p>
      </dsp:txBody>
      <dsp:txXfrm>
        <a:off x="7186194" y="0"/>
        <a:ext cx="1998136" cy="558860"/>
      </dsp:txXfrm>
    </dsp:sp>
    <dsp:sp modelId="{B4A8EB3B-44A2-4860-9628-77D09F610E69}">
      <dsp:nvSpPr>
        <dsp:cNvPr id="0" name=""/>
        <dsp:cNvSpPr/>
      </dsp:nvSpPr>
      <dsp:spPr>
        <a:xfrm>
          <a:off x="9208061" y="0"/>
          <a:ext cx="2556996" cy="558860"/>
        </a:xfrm>
        <a:prstGeom prst="chevron">
          <a:avLst/>
        </a:prstGeom>
        <a:solidFill>
          <a:schemeClr val="accent6">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012" tIns="30671" rIns="30671" bIns="30671" numCol="1" spcCol="1270" anchor="ctr" anchorCtr="0">
          <a:noAutofit/>
        </a:bodyPr>
        <a:lstStyle/>
        <a:p>
          <a:pPr marL="0" lvl="0" indent="0" algn="ctr" defTabSz="1022350">
            <a:lnSpc>
              <a:spcPct val="90000"/>
            </a:lnSpc>
            <a:spcBef>
              <a:spcPct val="0"/>
            </a:spcBef>
            <a:spcAft>
              <a:spcPct val="35000"/>
            </a:spcAft>
            <a:buNone/>
          </a:pPr>
          <a:r>
            <a:rPr lang="en-US" sz="2300" kern="1200" dirty="0"/>
            <a:t>Interrogative</a:t>
          </a:r>
        </a:p>
      </dsp:txBody>
      <dsp:txXfrm>
        <a:off x="9487491" y="0"/>
        <a:ext cx="1998136" cy="55886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955204-3B5F-468A-9F75-1ADEF0804FF5}">
      <dsp:nvSpPr>
        <dsp:cNvPr id="0" name=""/>
        <dsp:cNvSpPr/>
      </dsp:nvSpPr>
      <dsp:spPr>
        <a:xfrm>
          <a:off x="0" y="249917"/>
          <a:ext cx="2967383" cy="5105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71120" rIns="199136" bIns="71120" numCol="1" spcCol="1270" anchor="ctr" anchorCtr="0">
          <a:noAutofit/>
        </a:bodyPr>
        <a:lstStyle/>
        <a:p>
          <a:pPr marL="0" lvl="0" indent="0" algn="r" defTabSz="1244600">
            <a:lnSpc>
              <a:spcPct val="90000"/>
            </a:lnSpc>
            <a:spcBef>
              <a:spcPct val="0"/>
            </a:spcBef>
            <a:spcAft>
              <a:spcPct val="35000"/>
            </a:spcAft>
            <a:buNone/>
          </a:pPr>
          <a:r>
            <a:rPr lang="en-US" sz="2800" kern="1200" dirty="0"/>
            <a:t>WHO</a:t>
          </a:r>
        </a:p>
      </dsp:txBody>
      <dsp:txXfrm>
        <a:off x="0" y="249917"/>
        <a:ext cx="2967383" cy="510501"/>
      </dsp:txXfrm>
    </dsp:sp>
    <dsp:sp modelId="{D6F0691A-A666-4DFE-94CE-45C3E3BF6B80}">
      <dsp:nvSpPr>
        <dsp:cNvPr id="0" name=""/>
        <dsp:cNvSpPr/>
      </dsp:nvSpPr>
      <dsp:spPr>
        <a:xfrm>
          <a:off x="2967383" y="2642"/>
          <a:ext cx="593476" cy="1005049"/>
        </a:xfrm>
        <a:prstGeom prst="leftBrace">
          <a:avLst>
            <a:gd name="adj1" fmla="val 35000"/>
            <a:gd name="adj2" fmla="val 50000"/>
          </a:avLst>
        </a:prstGeom>
        <a:noFill/>
        <a:ln w="12700" cap="flat" cmpd="sng" algn="in">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1B9735A-7EC3-4A57-8CFB-06AF51B1C096}">
      <dsp:nvSpPr>
        <dsp:cNvPr id="0" name=""/>
        <dsp:cNvSpPr/>
      </dsp:nvSpPr>
      <dsp:spPr>
        <a:xfrm>
          <a:off x="3798250" y="2642"/>
          <a:ext cx="8071282" cy="1005049"/>
        </a:xfrm>
        <a:prstGeom prst="rect">
          <a:avLst/>
        </a:prstGeom>
        <a:solidFill>
          <a:schemeClr val="accent3">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solidFill>
                <a:schemeClr val="tx1"/>
              </a:solidFill>
            </a:rPr>
            <a:t>Apply to person as subject</a:t>
          </a:r>
        </a:p>
        <a:p>
          <a:pPr marL="571500" lvl="2" indent="-285750" algn="l" defTabSz="1244600">
            <a:lnSpc>
              <a:spcPct val="90000"/>
            </a:lnSpc>
            <a:spcBef>
              <a:spcPct val="0"/>
            </a:spcBef>
            <a:spcAft>
              <a:spcPct val="15000"/>
            </a:spcAft>
            <a:buChar char="•"/>
          </a:pPr>
          <a:r>
            <a:rPr lang="en-US" sz="2800" kern="1200" dirty="0"/>
            <a:t>		Who is in the class?</a:t>
          </a:r>
        </a:p>
      </dsp:txBody>
      <dsp:txXfrm>
        <a:off x="3798250" y="2642"/>
        <a:ext cx="8071282" cy="1005049"/>
      </dsp:txXfrm>
    </dsp:sp>
    <dsp:sp modelId="{367D5825-B450-4FB1-8D90-D5E7698AC053}">
      <dsp:nvSpPr>
        <dsp:cNvPr id="0" name=""/>
        <dsp:cNvSpPr/>
      </dsp:nvSpPr>
      <dsp:spPr>
        <a:xfrm>
          <a:off x="0" y="1271842"/>
          <a:ext cx="2967383" cy="5105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71120" rIns="199136" bIns="71120" numCol="1" spcCol="1270" anchor="ctr" anchorCtr="0">
          <a:noAutofit/>
        </a:bodyPr>
        <a:lstStyle/>
        <a:p>
          <a:pPr marL="0" lvl="0" indent="0" algn="r" defTabSz="1244600">
            <a:lnSpc>
              <a:spcPct val="90000"/>
            </a:lnSpc>
            <a:spcBef>
              <a:spcPct val="0"/>
            </a:spcBef>
            <a:spcAft>
              <a:spcPct val="35000"/>
            </a:spcAft>
            <a:buNone/>
          </a:pPr>
          <a:r>
            <a:rPr lang="en-US" sz="2800" kern="1200" dirty="0"/>
            <a:t>WHOM</a:t>
          </a:r>
        </a:p>
      </dsp:txBody>
      <dsp:txXfrm>
        <a:off x="0" y="1271842"/>
        <a:ext cx="2967383" cy="510501"/>
      </dsp:txXfrm>
    </dsp:sp>
    <dsp:sp modelId="{0B2CA0B5-C9B1-470D-AD51-6AC266D36214}">
      <dsp:nvSpPr>
        <dsp:cNvPr id="0" name=""/>
        <dsp:cNvSpPr/>
      </dsp:nvSpPr>
      <dsp:spPr>
        <a:xfrm>
          <a:off x="2967383" y="1024568"/>
          <a:ext cx="593476" cy="1005049"/>
        </a:xfrm>
        <a:prstGeom prst="leftBrace">
          <a:avLst>
            <a:gd name="adj1" fmla="val 35000"/>
            <a:gd name="adj2" fmla="val 50000"/>
          </a:avLst>
        </a:prstGeom>
        <a:noFill/>
        <a:ln w="12700" cap="flat" cmpd="sng" algn="in">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C64DEF4-0F9B-4003-BBC8-8EC634F7E263}">
      <dsp:nvSpPr>
        <dsp:cNvPr id="0" name=""/>
        <dsp:cNvSpPr/>
      </dsp:nvSpPr>
      <dsp:spPr>
        <a:xfrm>
          <a:off x="3798250" y="1024568"/>
          <a:ext cx="8071282" cy="1005049"/>
        </a:xfrm>
        <a:prstGeom prst="rect">
          <a:avLst/>
        </a:prstGeom>
        <a:solidFill>
          <a:schemeClr val="accent3">
            <a:hueOff val="1943870"/>
            <a:satOff val="-7818"/>
            <a:lumOff val="-2941"/>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solidFill>
                <a:schemeClr val="tx1"/>
              </a:solidFill>
            </a:rPr>
            <a:t>Apply to person as object</a:t>
          </a:r>
        </a:p>
        <a:p>
          <a:pPr marL="571500" lvl="2" indent="-285750" algn="l" defTabSz="1244600">
            <a:lnSpc>
              <a:spcPct val="90000"/>
            </a:lnSpc>
            <a:spcBef>
              <a:spcPct val="0"/>
            </a:spcBef>
            <a:spcAft>
              <a:spcPct val="15000"/>
            </a:spcAft>
            <a:buChar char="•"/>
          </a:pPr>
          <a:r>
            <a:rPr lang="en-US" sz="2800" kern="1200" dirty="0"/>
            <a:t>		Whom are you going to invite?</a:t>
          </a:r>
        </a:p>
      </dsp:txBody>
      <dsp:txXfrm>
        <a:off x="3798250" y="1024568"/>
        <a:ext cx="8071282" cy="1005049"/>
      </dsp:txXfrm>
    </dsp:sp>
    <dsp:sp modelId="{18AA7E52-9D2E-4084-B478-DFC3607D5B5E}">
      <dsp:nvSpPr>
        <dsp:cNvPr id="0" name=""/>
        <dsp:cNvSpPr/>
      </dsp:nvSpPr>
      <dsp:spPr>
        <a:xfrm>
          <a:off x="0" y="2293768"/>
          <a:ext cx="2967383" cy="5105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71120" rIns="199136" bIns="71120" numCol="1" spcCol="1270" anchor="ctr" anchorCtr="0">
          <a:noAutofit/>
        </a:bodyPr>
        <a:lstStyle/>
        <a:p>
          <a:pPr marL="0" lvl="0" indent="0" algn="r" defTabSz="1244600">
            <a:lnSpc>
              <a:spcPct val="90000"/>
            </a:lnSpc>
            <a:spcBef>
              <a:spcPct val="0"/>
            </a:spcBef>
            <a:spcAft>
              <a:spcPct val="35000"/>
            </a:spcAft>
            <a:buNone/>
          </a:pPr>
          <a:r>
            <a:rPr lang="en-US" sz="2800" kern="1200" dirty="0"/>
            <a:t>WHOSE</a:t>
          </a:r>
        </a:p>
      </dsp:txBody>
      <dsp:txXfrm>
        <a:off x="0" y="2293768"/>
        <a:ext cx="2967383" cy="510501"/>
      </dsp:txXfrm>
    </dsp:sp>
    <dsp:sp modelId="{E677F045-81F3-420D-9D4E-9F9696D6E710}">
      <dsp:nvSpPr>
        <dsp:cNvPr id="0" name=""/>
        <dsp:cNvSpPr/>
      </dsp:nvSpPr>
      <dsp:spPr>
        <a:xfrm>
          <a:off x="2967383" y="2046494"/>
          <a:ext cx="593476" cy="1005049"/>
        </a:xfrm>
        <a:prstGeom prst="leftBrace">
          <a:avLst>
            <a:gd name="adj1" fmla="val 35000"/>
            <a:gd name="adj2" fmla="val 50000"/>
          </a:avLst>
        </a:prstGeom>
        <a:noFill/>
        <a:ln w="12700" cap="flat" cmpd="sng" algn="in">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87212AC-3D3F-4DEA-8F24-52DC36B18C53}">
      <dsp:nvSpPr>
        <dsp:cNvPr id="0" name=""/>
        <dsp:cNvSpPr/>
      </dsp:nvSpPr>
      <dsp:spPr>
        <a:xfrm>
          <a:off x="3798250" y="2046494"/>
          <a:ext cx="8071282" cy="1005049"/>
        </a:xfrm>
        <a:prstGeom prst="rect">
          <a:avLst/>
        </a:prstGeom>
        <a:solidFill>
          <a:schemeClr val="accent3">
            <a:hueOff val="3887740"/>
            <a:satOff val="-15635"/>
            <a:lumOff val="-5883"/>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solidFill>
                <a:schemeClr val="tx1"/>
              </a:solidFill>
            </a:rPr>
            <a:t>Apply to person as possessive form</a:t>
          </a:r>
        </a:p>
        <a:p>
          <a:pPr marL="571500" lvl="2" indent="-285750" algn="l" defTabSz="1244600">
            <a:lnSpc>
              <a:spcPct val="90000"/>
            </a:lnSpc>
            <a:spcBef>
              <a:spcPct val="0"/>
            </a:spcBef>
            <a:spcAft>
              <a:spcPct val="15000"/>
            </a:spcAft>
            <a:buChar char="•"/>
          </a:pPr>
          <a:r>
            <a:rPr lang="en-US" sz="2800" kern="1200" dirty="0"/>
            <a:t>		Whose phone is this?</a:t>
          </a:r>
        </a:p>
      </dsp:txBody>
      <dsp:txXfrm>
        <a:off x="3798250" y="2046494"/>
        <a:ext cx="8071282" cy="1005049"/>
      </dsp:txXfrm>
    </dsp:sp>
    <dsp:sp modelId="{08BAE129-15C3-4712-8117-9C793E87499F}">
      <dsp:nvSpPr>
        <dsp:cNvPr id="0" name=""/>
        <dsp:cNvSpPr/>
      </dsp:nvSpPr>
      <dsp:spPr>
        <a:xfrm>
          <a:off x="0" y="3315694"/>
          <a:ext cx="2967383" cy="5105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71120" rIns="199136" bIns="71120" numCol="1" spcCol="1270" anchor="ctr" anchorCtr="0">
          <a:noAutofit/>
        </a:bodyPr>
        <a:lstStyle/>
        <a:p>
          <a:pPr marL="0" lvl="0" indent="0" algn="r" defTabSz="1244600">
            <a:lnSpc>
              <a:spcPct val="90000"/>
            </a:lnSpc>
            <a:spcBef>
              <a:spcPct val="0"/>
            </a:spcBef>
            <a:spcAft>
              <a:spcPct val="35000"/>
            </a:spcAft>
            <a:buNone/>
          </a:pPr>
          <a:r>
            <a:rPr lang="en-US" sz="2800" kern="1200" dirty="0"/>
            <a:t>WHAT</a:t>
          </a:r>
        </a:p>
      </dsp:txBody>
      <dsp:txXfrm>
        <a:off x="0" y="3315694"/>
        <a:ext cx="2967383" cy="510501"/>
      </dsp:txXfrm>
    </dsp:sp>
    <dsp:sp modelId="{313C3177-CB3A-45C4-B256-F2EC3B85339D}">
      <dsp:nvSpPr>
        <dsp:cNvPr id="0" name=""/>
        <dsp:cNvSpPr/>
      </dsp:nvSpPr>
      <dsp:spPr>
        <a:xfrm>
          <a:off x="2967383" y="3068420"/>
          <a:ext cx="593476" cy="1005049"/>
        </a:xfrm>
        <a:prstGeom prst="leftBrace">
          <a:avLst>
            <a:gd name="adj1" fmla="val 35000"/>
            <a:gd name="adj2" fmla="val 50000"/>
          </a:avLst>
        </a:prstGeom>
        <a:noFill/>
        <a:ln w="12700" cap="flat" cmpd="sng" algn="in">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4D951C3-0865-493C-BE6E-405391209B32}">
      <dsp:nvSpPr>
        <dsp:cNvPr id="0" name=""/>
        <dsp:cNvSpPr/>
      </dsp:nvSpPr>
      <dsp:spPr>
        <a:xfrm>
          <a:off x="3798250" y="3068420"/>
          <a:ext cx="8071282" cy="1005049"/>
        </a:xfrm>
        <a:prstGeom prst="rect">
          <a:avLst/>
        </a:prstGeom>
        <a:solidFill>
          <a:schemeClr val="accent3">
            <a:hueOff val="5831610"/>
            <a:satOff val="-23452"/>
            <a:lumOff val="-8824"/>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solidFill>
                <a:schemeClr val="tx1"/>
              </a:solidFill>
            </a:rPr>
            <a:t>Apply to things</a:t>
          </a:r>
        </a:p>
        <a:p>
          <a:pPr marL="571500" lvl="2" indent="-285750" algn="l" defTabSz="1244600">
            <a:lnSpc>
              <a:spcPct val="90000"/>
            </a:lnSpc>
            <a:spcBef>
              <a:spcPct val="0"/>
            </a:spcBef>
            <a:spcAft>
              <a:spcPct val="15000"/>
            </a:spcAft>
            <a:buChar char="•"/>
          </a:pPr>
          <a:r>
            <a:rPr lang="en-US" sz="2800" kern="1200" dirty="0"/>
            <a:t>		What do you want for you dinner?</a:t>
          </a:r>
        </a:p>
      </dsp:txBody>
      <dsp:txXfrm>
        <a:off x="3798250" y="3068420"/>
        <a:ext cx="8071282" cy="1005049"/>
      </dsp:txXfrm>
    </dsp:sp>
    <dsp:sp modelId="{C80C7099-02C7-4F22-A2E1-DC8B3089BAF7}">
      <dsp:nvSpPr>
        <dsp:cNvPr id="0" name=""/>
        <dsp:cNvSpPr/>
      </dsp:nvSpPr>
      <dsp:spPr>
        <a:xfrm>
          <a:off x="0" y="4337620"/>
          <a:ext cx="2967383" cy="5105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71120" rIns="199136" bIns="71120" numCol="1" spcCol="1270" anchor="ctr" anchorCtr="0">
          <a:noAutofit/>
        </a:bodyPr>
        <a:lstStyle/>
        <a:p>
          <a:pPr marL="0" lvl="0" indent="0" algn="r" defTabSz="1244600">
            <a:lnSpc>
              <a:spcPct val="90000"/>
            </a:lnSpc>
            <a:spcBef>
              <a:spcPct val="0"/>
            </a:spcBef>
            <a:spcAft>
              <a:spcPct val="35000"/>
            </a:spcAft>
            <a:buNone/>
          </a:pPr>
          <a:r>
            <a:rPr lang="en-US" sz="2800" kern="1200" dirty="0"/>
            <a:t>WHICH</a:t>
          </a:r>
        </a:p>
      </dsp:txBody>
      <dsp:txXfrm>
        <a:off x="0" y="4337620"/>
        <a:ext cx="2967383" cy="510501"/>
      </dsp:txXfrm>
    </dsp:sp>
    <dsp:sp modelId="{AF6A4EFF-2AC0-4162-A19A-619AC08B86D2}">
      <dsp:nvSpPr>
        <dsp:cNvPr id="0" name=""/>
        <dsp:cNvSpPr/>
      </dsp:nvSpPr>
      <dsp:spPr>
        <a:xfrm>
          <a:off x="2967383" y="4090346"/>
          <a:ext cx="593476" cy="1005049"/>
        </a:xfrm>
        <a:prstGeom prst="leftBrace">
          <a:avLst>
            <a:gd name="adj1" fmla="val 35000"/>
            <a:gd name="adj2" fmla="val 50000"/>
          </a:avLst>
        </a:prstGeom>
        <a:noFill/>
        <a:ln w="12700" cap="flat" cmpd="sng" algn="in">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3FF2728-1BD8-4436-A875-F3FF4CF3C377}">
      <dsp:nvSpPr>
        <dsp:cNvPr id="0" name=""/>
        <dsp:cNvSpPr/>
      </dsp:nvSpPr>
      <dsp:spPr>
        <a:xfrm>
          <a:off x="3798250" y="4090346"/>
          <a:ext cx="8071282" cy="1005049"/>
        </a:xfrm>
        <a:prstGeom prst="rect">
          <a:avLst/>
        </a:prstGeom>
        <a:solidFill>
          <a:schemeClr val="accent3">
            <a:hueOff val="7775480"/>
            <a:satOff val="-31270"/>
            <a:lumOff val="-11765"/>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solidFill>
                <a:schemeClr val="tx1"/>
              </a:solidFill>
            </a:rPr>
            <a:t>Apply to persons or things</a:t>
          </a:r>
        </a:p>
        <a:p>
          <a:pPr marL="571500" lvl="2" indent="-285750" algn="l" defTabSz="1244600">
            <a:lnSpc>
              <a:spcPct val="90000"/>
            </a:lnSpc>
            <a:spcBef>
              <a:spcPct val="0"/>
            </a:spcBef>
            <a:spcAft>
              <a:spcPct val="15000"/>
            </a:spcAft>
            <a:buChar char="•"/>
          </a:pPr>
          <a:r>
            <a:rPr lang="en-US" sz="2800" kern="1200" dirty="0"/>
            <a:t>		Which is your bag?</a:t>
          </a:r>
        </a:p>
      </dsp:txBody>
      <dsp:txXfrm>
        <a:off x="3798250" y="4090346"/>
        <a:ext cx="8071282" cy="1005049"/>
      </dsp:txXfrm>
    </dsp:sp>
  </dsp:spTree>
</dsp:drawing>
</file>

<file path=ppt/diagrams/layout1.xml><?xml version="1.0" encoding="utf-8"?>
<dgm:layoutDef xmlns:dgm="http://schemas.openxmlformats.org/drawingml/2006/diagram" xmlns:a="http://schemas.openxmlformats.org/drawingml/2006/main" uniqueId="urn:microsoft.com/office/officeart/2009/3/layout/SpiralPicture">
  <dgm:title val=""/>
  <dgm:desc val=""/>
  <dgm:catLst>
    <dgm:cat type="picture" pri="4000"/>
    <dgm:cat type="pictureconvert" pri="4000"/>
  </dgm:catLst>
  <dgm:sampData>
    <dgm:dataModel>
      <dgm:ptLst>
        <dgm:pt modelId="0" type="doc"/>
        <dgm:pt modelId="1"/>
        <dgm:pt modelId="2"/>
        <dgm:pt modelId="3"/>
        <dgm:pt modelId="4"/>
        <dgm:pt modelId="5"/>
      </dgm:ptLst>
      <dgm:cxnLst>
        <dgm:cxn modelId="11" srcId="0" destId="1" srcOrd="0" destOrd="0"/>
        <dgm:cxn modelId="12" srcId="0" destId="2" srcOrd="0" destOrd="0"/>
        <dgm:cxn modelId="13" srcId="0" destId="3" srcOrd="0" destOrd="0"/>
        <dgm:cxn modelId="14" srcId="0" destId="4" srcOrd="0" destOrd="0"/>
        <dgm:cxn modelId="15" srcId="0" destId="5" srcOrd="0" destOrd="0"/>
      </dgm:cxnLst>
      <dgm:bg/>
      <dgm:whole/>
    </dgm:dataModel>
  </dgm:sampData>
  <dgm:styleData useDef="1">
    <dgm:dataModel>
      <dgm:ptLst/>
      <dgm:bg/>
      <dgm:whole/>
    </dgm:dataModel>
  </dgm:styleData>
  <dgm:clrData useDef="1">
    <dgm:dataModel>
      <dgm:ptLst/>
      <dgm:bg/>
      <dgm:whole/>
    </dgm:dataModel>
  </dgm:clrData>
  <dgm:layoutNode name="Name0">
    <dgm:varLst>
      <dgm:chMax val="5"/>
      <dgm:dir/>
    </dgm:varLst>
    <dgm:alg type="composite">
      <dgm:param type="ar" val="1.515"/>
    </dgm:alg>
    <dgm:shape xmlns:r="http://schemas.openxmlformats.org/officeDocument/2006/relationships" r:blip="">
      <dgm:adjLst/>
    </dgm:shape>
    <dgm:constrLst>
      <dgm:constr type="w" for="ch" forName="picts" refType="w"/>
      <dgm:constr type="h" for="ch" forName="picts" refType="h" fact="0.93"/>
      <dgm:constr type="b" for="ch" forName="txLine" refType="h"/>
      <dgm:constr type="w" for="ch" forName="txLine" refType="w"/>
      <dgm:constr type="h" for="ch" forName="txLine" refType="h" fact="0.07"/>
      <dgm:constr type="userD" for="des" refType="h" fact="0.016"/>
    </dgm:constrLst>
    <dgm:forEach name="Name1" axis="self" ptType="parTrans">
      <dgm:forEach name="Name2" axis="self" ptType="sibTrans" st="2">
        <dgm:forEach name="imageRepeat" axis="self">
          <dgm:layoutNode name="imageRepeatNode" styleLbl="alignNode1">
            <dgm:alg type="sp"/>
            <dgm:shape xmlns:r="http://schemas.openxmlformats.org/officeDocument/2006/relationships" type="rect" r:blip="" blipPhldr="1">
              <dgm:adjLst/>
            </dgm:shape>
            <dgm:presOf axis="self"/>
          </dgm:layoutNode>
        </dgm:forEach>
      </dgm:forEach>
    </dgm:forEach>
    <dgm:layoutNode name="picts">
      <dgm:alg type="composite"/>
      <dgm:shape xmlns:r="http://schemas.openxmlformats.org/officeDocument/2006/relationships" r:blip="">
        <dgm:adjLst/>
      </dgm:shape>
      <dgm:choose name="Name3">
        <dgm:if name="Name4" func="var" arg="dir" op="equ" val="norm">
          <dgm:constrLst>
            <dgm:constr type="userD"/>
            <dgm:constr type="w" for="ch" forName="space1" refType="h"/>
            <dgm:constr type="h" for="ch" forName="space1" refType="h"/>
            <dgm:constr type="r" for="ch" forName="space2" refType="w"/>
            <dgm:constr type="w" for="ch" forName="space2" refType="h" fact="0.608"/>
            <dgm:constr type="l" for="ch" forName="pictA1"/>
            <dgm:constr type="t" for="ch" forName="pictA1"/>
            <dgm:constr type="w" for="ch" forName="pictA1" refType="h"/>
            <dgm:constr type="h" for="ch" forName="pictA1" refType="h"/>
            <dgm:constr type="l" for="ch" forName="pictB1"/>
            <dgm:constr type="t" for="ch" forName="pictB1"/>
            <dgm:constr type="w" for="ch" forName="pictB1" refType="h"/>
            <dgm:constr type="h" for="ch" forName="pictB1" refType="h"/>
            <dgm:constr type="r" for="ch" forName="oneDotPict" refType="r" refFor="ch" refForName="pictA1"/>
            <dgm:constr type="b" for="ch" forName="oneDotPict" refType="b" refFor="ch" refForName="pictA1"/>
            <dgm:constr type="rOff" for="ch" forName="oneDotPict" refType="userD" fact="-1"/>
            <dgm:constr type="bOff" for="ch" forName="oneDotPict" refType="userD" fact="-1"/>
            <dgm:constr type="w" for="ch" forName="oneDotPict" refType="userD"/>
            <dgm:constr type="h" for="ch" forName="oneDotPict" refType="userD"/>
            <dgm:constr type="r" for="ch" forName="pictA2" refType="w"/>
            <dgm:constr type="t" for="ch" forName="pictA2"/>
            <dgm:constr type="w" for="ch" forName="pictA2" refType="h" fact="0.608"/>
            <dgm:constr type="h" for="ch" forName="pictA2" refType="h" fact="0.608"/>
            <dgm:constr type="r" for="ch" forName="pictB2" refType="w"/>
            <dgm:constr type="t" for="ch" forName="pictB2"/>
            <dgm:constr type="w" for="ch" forName="pictB2" refType="h" fact="0.608"/>
            <dgm:constr type="h" for="ch" forName="pictB2" refType="h" fact="0.608"/>
            <dgm:constr type="r" for="ch" forName="twoDotsPict" refType="r" refFor="ch" refForName="pictA2"/>
            <dgm:constr type="b" for="ch" forName="twoDotsPict" refType="b" refFor="ch" refForName="pictA2"/>
            <dgm:constr type="rOff" for="ch" forName="twoDotsPict" refType="userD" fact="-1"/>
            <dgm:constr type="bOff" for="ch" forName="twoDotsPict" refType="userD" fact="-1"/>
            <dgm:constr type="w" for="ch" forName="twoDotsPict" refType="userD" fact="2.5"/>
            <dgm:constr type="h" for="ch" forName="twoDotsPict" refType="userD"/>
            <dgm:constr type="r" for="ch" forName="pictA3" refType="w"/>
            <dgm:constr type="b" for="ch" forName="pictA3" refType="h"/>
            <dgm:constr type="w" for="ch" forName="pictA3" refType="h" fact="0.371"/>
            <dgm:constr type="h" for="ch" forName="pictA3" refType="h" fact="0.371"/>
            <dgm:constr type="r" for="ch" forName="pictB3" refType="w"/>
            <dgm:constr type="b" for="ch" forName="pictB3" refType="h"/>
            <dgm:constr type="w" for="ch" forName="pictB3" refType="h" fact="0.371"/>
            <dgm:constr type="h" for="ch" forName="pictB3" refType="h" fact="0.371"/>
            <dgm:constr type="r" for="ch" forName="threeDotsPict" refType="r" refFor="ch" refForName="pictA3"/>
            <dgm:constr type="b" for="ch" forName="threeDotsPict" refType="b" refFor="ch" refForName="pictA3"/>
            <dgm:constr type="rOff" for="ch" forName="threeDotsPict" refType="userD" fact="-1"/>
            <dgm:constr type="bOff" for="ch" forName="threeDotsPict" refType="userD" fact="-1"/>
            <dgm:constr type="w" for="ch" forName="threeDotsPict" refType="userD" fact="3.25"/>
            <dgm:constr type="h" for="ch" forName="threeDotsPict" refType="userD" fact="3.25"/>
            <dgm:constr type="l" for="ch" forName="pictA4" refType="l" refFor="ch" refForName="space2"/>
            <dgm:constr type="b" for="ch" forName="pictA4" refType="h"/>
            <dgm:constr type="w" for="ch" forName="pictA4" refType="h" fact="0.216"/>
            <dgm:constr type="h" for="ch" forName="pictA4" refType="h" fact="0.216"/>
            <dgm:constr type="l" for="ch" forName="pictB4" refType="l" refFor="ch" refForName="space2"/>
            <dgm:constr type="b" for="ch" forName="pictB4" refType="h"/>
            <dgm:constr type="w" for="ch" forName="pictB4" refType="h" fact="0.216"/>
            <dgm:constr type="h" for="ch" forName="pictB4" refType="h" fact="0.216"/>
            <dgm:constr type="r" for="ch" forName="fourDotsPict" refType="r" refFor="ch" refForName="pictA4"/>
            <dgm:constr type="b" for="ch" forName="fourDotsPict" refType="b" refFor="ch" refForName="pictA4"/>
            <dgm:constr type="rOff" for="ch" forName="fourDotsPict" refType="userD" fact="-1"/>
            <dgm:constr type="bOff" for="ch" forName="fourDotsPict" refType="userD" fact="-1"/>
            <dgm:constr type="w" for="ch" forName="fourDotsPict" refType="userD" fact="2.5"/>
            <dgm:constr type="h" for="ch" forName="fourDotsPict" refType="userD" fact="2.5"/>
            <dgm:constr type="l" for="ch" forName="pictA5" refType="l" refFor="ch" refForName="space2"/>
            <dgm:constr type="t" for="ch" forName="pictA5" refType="h" fact="0.629"/>
            <dgm:constr type="w" for="ch" forName="pictA5" refType="h" fact="0.216"/>
            <dgm:constr type="h" for="ch" forName="pictA5" refType="h" fact="0.133"/>
            <dgm:constr type="l" for="ch" forName="pictB5" refType="l" refFor="ch" refForName="space2"/>
            <dgm:constr type="t" for="ch" forName="pictB5" refType="h" fact="0.629"/>
            <dgm:constr type="w" for="ch" forName="pictB5" refType="h" fact="0.216"/>
            <dgm:constr type="h" for="ch" forName="pictB5" refType="h" fact="0.133"/>
            <dgm:constr type="r" for="ch" forName="fiveDotsPict" refType="r" refFor="ch" refForName="pictA5"/>
            <dgm:constr type="b" for="ch" forName="fiveDotsPict" refType="b" refFor="ch" refForName="pictA5"/>
            <dgm:constr type="rOff" for="ch" forName="fiveDotsPict" refType="userD" fact="-1"/>
            <dgm:constr type="bOff" for="ch" forName="fiveDotsPict" refType="userD" fact="-1"/>
            <dgm:constr type="w" for="ch" forName="fiveDotsPict" refType="userD" fact="3.25"/>
            <dgm:constr type="h" for="ch" forName="fiveDotsPict" refType="userD" fact="3.25"/>
          </dgm:constrLst>
        </dgm:if>
        <dgm:else name="Name5">
          <dgm:constrLst>
            <dgm:constr type="userD"/>
            <dgm:constr type="w" for="ch" forName="space1" refType="h"/>
            <dgm:constr type="h" for="ch" forName="space1" refType="h"/>
            <dgm:constr type="l" for="ch" forName="space2"/>
            <dgm:constr type="w" for="ch" forName="space2" refType="h" fact="0.608"/>
            <dgm:constr type="r" for="ch" forName="pictA1" refType="w"/>
            <dgm:constr type="t" for="ch" forName="pictA1"/>
            <dgm:constr type="w" for="ch" forName="pictA1" refType="h"/>
            <dgm:constr type="h" for="ch" forName="pictA1" refType="h"/>
            <dgm:constr type="r" for="ch" forName="pictB1" refType="w"/>
            <dgm:constr type="t" for="ch" forName="pictB1"/>
            <dgm:constr type="w" for="ch" forName="pictB1" refType="h"/>
            <dgm:constr type="h" for="ch" forName="pictB1" refType="h"/>
            <dgm:constr type="r" for="ch" forName="oneDotPict" refType="r" refFor="ch" refForName="pictA1"/>
            <dgm:constr type="b" for="ch" forName="oneDotPict" refType="b" refFor="ch" refForName="pictA1"/>
            <dgm:constr type="rOff" for="ch" forName="oneDotPict" refType="userD" fact="-1"/>
            <dgm:constr type="bOff" for="ch" forName="oneDotPict" refType="userD" fact="-1"/>
            <dgm:constr type="w" for="ch" forName="oneDotPict" refType="userD"/>
            <dgm:constr type="h" for="ch" forName="oneDotPict" refType="userD"/>
            <dgm:constr type="l" for="ch" forName="pictA2"/>
            <dgm:constr type="t" for="ch" forName="pictA2"/>
            <dgm:constr type="w" for="ch" forName="pictA2" refType="h" fact="0.608"/>
            <dgm:constr type="h" for="ch" forName="pictA2" refType="h" fact="0.608"/>
            <dgm:constr type="l" for="ch" forName="pictB2"/>
            <dgm:constr type="t" for="ch" forName="pictB2"/>
            <dgm:constr type="w" for="ch" forName="pictB2" refType="h" fact="0.608"/>
            <dgm:constr type="h" for="ch" forName="pictB2" refType="h" fact="0.608"/>
            <dgm:constr type="r" for="ch" forName="twoDotsPict" refType="r" refFor="ch" refForName="pictA2"/>
            <dgm:constr type="b" for="ch" forName="twoDotsPict" refType="b" refFor="ch" refForName="pictA2"/>
            <dgm:constr type="rOff" for="ch" forName="twoDotsPict" refType="userD" fact="-1"/>
            <dgm:constr type="bOff" for="ch" forName="twoDotsPict" refType="userD" fact="-1"/>
            <dgm:constr type="w" for="ch" forName="twoDotsPict" refType="userD" fact="2.5"/>
            <dgm:constr type="h" for="ch" forName="twoDotsPict" refType="userD"/>
            <dgm:constr type="l" for="ch" forName="pictA3"/>
            <dgm:constr type="b" for="ch" forName="pictA3" refType="h"/>
            <dgm:constr type="w" for="ch" forName="pictA3" refType="h" fact="0.371"/>
            <dgm:constr type="h" for="ch" forName="pictA3" refType="h" fact="0.371"/>
            <dgm:constr type="l" for="ch" forName="pictB3"/>
            <dgm:constr type="b" for="ch" forName="pictB3" refType="h"/>
            <dgm:constr type="w" for="ch" forName="pictB3" refType="h" fact="0.371"/>
            <dgm:constr type="h" for="ch" forName="pictB3" refType="h" fact="0.371"/>
            <dgm:constr type="r" for="ch" forName="threeDotsPict" refType="r" refFor="ch" refForName="pictA3"/>
            <dgm:constr type="b" for="ch" forName="threeDotsPict" refType="b" refFor="ch" refForName="pictA3"/>
            <dgm:constr type="rOff" for="ch" forName="threeDotsPict" refType="userD" fact="-1"/>
            <dgm:constr type="bOff" for="ch" forName="threeDotsPict" refType="userD" fact="-1"/>
            <dgm:constr type="w" for="ch" forName="threeDotsPict" refType="userD" fact="3.25"/>
            <dgm:constr type="h" for="ch" forName="threeDotsPict" refType="userD" fact="3.25"/>
            <dgm:constr type="r" for="ch" forName="pictA4" refType="r" refFor="ch" refForName="space2"/>
            <dgm:constr type="b" for="ch" forName="pictA4" refType="h"/>
            <dgm:constr type="w" for="ch" forName="pictA4" refType="h" fact="0.216"/>
            <dgm:constr type="h" for="ch" forName="pictA4" refType="h" fact="0.216"/>
            <dgm:constr type="r" for="ch" forName="pictB4" refType="r" refFor="ch" refForName="space2"/>
            <dgm:constr type="b" for="ch" forName="pictB4" refType="h"/>
            <dgm:constr type="w" for="ch" forName="pictB4" refType="h" fact="0.216"/>
            <dgm:constr type="h" for="ch" forName="pictB4" refType="h" fact="0.216"/>
            <dgm:constr type="r" for="ch" forName="fourDotsPict" refType="r" refFor="ch" refForName="pictA4"/>
            <dgm:constr type="b" for="ch" forName="fourDotsPict" refType="b" refFor="ch" refForName="pictA4"/>
            <dgm:constr type="rOff" for="ch" forName="fourDotsPict" refType="userD" fact="-1"/>
            <dgm:constr type="bOff" for="ch" forName="fourDotsPict" refType="userD" fact="-1"/>
            <dgm:constr type="w" for="ch" forName="fourDotsPict" refType="userD" fact="2.5"/>
            <dgm:constr type="h" for="ch" forName="fourDotsPict" refType="userD" fact="2.5"/>
            <dgm:constr type="r" for="ch" forName="pictA5" refType="r" refFor="ch" refForName="space2"/>
            <dgm:constr type="t" for="ch" forName="pictA5" refType="h" fact="0.629"/>
            <dgm:constr type="w" for="ch" forName="pictA5" refType="h" fact="0.216"/>
            <dgm:constr type="h" for="ch" forName="pictA5" refType="h" fact="0.133"/>
            <dgm:constr type="r" for="ch" forName="pictB5" refType="r" refFor="ch" refForName="space2"/>
            <dgm:constr type="t" for="ch" forName="pictB5" refType="h" fact="0.629"/>
            <dgm:constr type="w" for="ch" forName="pictB5" refType="h" fact="0.216"/>
            <dgm:constr type="h" for="ch" forName="pictB5" refType="h" fact="0.133"/>
            <dgm:constr type="r" for="ch" forName="fiveDotsPict" refType="r" refFor="ch" refForName="pictA5"/>
            <dgm:constr type="b" for="ch" forName="fiveDotsPict" refType="b" refFor="ch" refForName="pictA5"/>
            <dgm:constr type="rOff" for="ch" forName="fiveDotsPict" refType="userD" fact="-1"/>
            <dgm:constr type="bOff" for="ch" forName="fiveDotsPict" refType="userD" fact="-1"/>
            <dgm:constr type="w" for="ch" forName="fiveDotsPict" refType="userD" fact="3.25"/>
            <dgm:constr type="h" for="ch" forName="fiveDotsPict" refType="userD" fact="3.25"/>
          </dgm:constrLst>
        </dgm:else>
      </dgm:choose>
      <dgm:layoutNode name="space1">
        <dgm:alg type="sp"/>
        <dgm:shape xmlns:r="http://schemas.openxmlformats.org/officeDocument/2006/relationships" r:blip="">
          <dgm:adjLst/>
        </dgm:shape>
      </dgm:layoutNode>
      <dgm:layoutNode name="space2">
        <dgm:alg type="sp"/>
        <dgm:shape xmlns:r="http://schemas.openxmlformats.org/officeDocument/2006/relationships" r:blip="">
          <dgm:adjLst/>
        </dgm:shape>
      </dgm:layoutNode>
      <dgm:choose name="Name6">
        <dgm:if name="Name7" axis="ch" ptType="node" func="cnt" op="gte" val="1">
          <dgm:forEach name="Name8" axis="ch" ptType="sibTrans" hideLastTrans="0" cnt="1">
            <dgm:layoutNode name="pictA1">
              <dgm:alg type="sp"/>
              <dgm:shape xmlns:r="http://schemas.openxmlformats.org/officeDocument/2006/relationships" r:blip="">
                <dgm:adjLst/>
              </dgm:shape>
              <dgm:presOf/>
              <dgm:forEach name="Name9" ref="imageRepeat"/>
            </dgm:layoutNode>
            <dgm:layoutNode name="oneDotPict">
              <dgm:alg type="composite"/>
              <dgm:shape xmlns:r="http://schemas.openxmlformats.org/officeDocument/2006/relationships" r:blip="">
                <dgm:adjLst/>
              </dgm:shape>
              <dgm:presOf/>
              <dgm:constrLst>
                <dgm:constr type="userD"/>
                <dgm:constr type="w" for="ch" forName="dotPict_11" refType="userD"/>
                <dgm:constr type="h" for="ch" forName="dotPict_11" refType="userD"/>
              </dgm:constrLst>
              <dgm:layoutNode name="dotPict_11" styleLbl="solidFgAcc1">
                <dgm:alg type="sp"/>
                <dgm:shape xmlns:r="http://schemas.openxmlformats.org/officeDocument/2006/relationships" type="ellipse" r:blip="">
                  <dgm:adjLst/>
                </dgm:shape>
                <dgm:presOf/>
              </dgm:layoutNode>
            </dgm:layoutNode>
          </dgm:forEach>
        </dgm:if>
        <dgm:else name="Name10">
          <dgm:layoutNode name="pictB1" styleLbl="alignNode1">
            <dgm:alg type="sp"/>
            <dgm:shape xmlns:r="http://schemas.openxmlformats.org/officeDocument/2006/relationships" type="rect" r:blip="">
              <dgm:adjLst/>
            </dgm:shape>
            <dgm:presOf/>
          </dgm:layoutNode>
        </dgm:else>
      </dgm:choose>
      <dgm:choose name="Name11">
        <dgm:if name="Name12" axis="ch" ptType="node" func="cnt" op="gte" val="2">
          <dgm:forEach name="Name13" axis="ch" ptType="sibTrans" hideLastTrans="0" st="2" cnt="1">
            <dgm:layoutNode name="pictA2">
              <dgm:alg type="sp"/>
              <dgm:shape xmlns:r="http://schemas.openxmlformats.org/officeDocument/2006/relationships" r:blip="">
                <dgm:adjLst/>
              </dgm:shape>
              <dgm:presOf/>
              <dgm:forEach name="Name14" ref="imageRepeat"/>
            </dgm:layoutNode>
            <dgm:layoutNode name="twoDotsPict">
              <dgm:alg type="composite"/>
              <dgm:shape xmlns:r="http://schemas.openxmlformats.org/officeDocument/2006/relationships" r:blip="">
                <dgm:adjLst/>
              </dgm:shape>
              <dgm:presOf/>
              <dgm:constrLst>
                <dgm:constr type="userD"/>
                <dgm:constr type="w" for="ch" forName="dotPict_21" refType="userD"/>
                <dgm:constr type="h" for="ch" forName="dotPict_21" refType="userD"/>
                <dgm:constr type="l" for="ch" forName="dotPict_22" refType="userD" fact="1.5"/>
                <dgm:constr type="w" for="ch" forName="dotPict_22" refType="userD"/>
                <dgm:constr type="h" for="ch" forName="dotPict_22" refType="userD"/>
              </dgm:constrLst>
              <dgm:layoutNode name="dotPict_21" styleLbl="solidFgAcc1">
                <dgm:alg type="sp"/>
                <dgm:shape xmlns:r="http://schemas.openxmlformats.org/officeDocument/2006/relationships" type="ellipse" r:blip="">
                  <dgm:adjLst/>
                </dgm:shape>
                <dgm:presOf/>
              </dgm:layoutNode>
              <dgm:layoutNode name="dotPict_22" styleLbl="solidFgAcc1">
                <dgm:alg type="sp"/>
                <dgm:shape xmlns:r="http://schemas.openxmlformats.org/officeDocument/2006/relationships" type="ellipse" r:blip="">
                  <dgm:adjLst/>
                </dgm:shape>
                <dgm:presOf/>
              </dgm:layoutNode>
            </dgm:layoutNode>
          </dgm:forEach>
        </dgm:if>
        <dgm:else name="Name15">
          <dgm:layoutNode name="pictB2" styleLbl="alignNode1">
            <dgm:alg type="sp"/>
            <dgm:shape xmlns:r="http://schemas.openxmlformats.org/officeDocument/2006/relationships" type="rect" r:blip="">
              <dgm:adjLst/>
            </dgm:shape>
            <dgm:presOf/>
          </dgm:layoutNode>
        </dgm:else>
      </dgm:choose>
      <dgm:choose name="Name16">
        <dgm:if name="Name17" axis="ch" ptType="node" func="cnt" op="gte" val="3">
          <dgm:forEach name="Name18" axis="ch" ptType="sibTrans" hideLastTrans="0" st="3" cnt="1">
            <dgm:layoutNode name="pictA3">
              <dgm:alg type="sp"/>
              <dgm:shape xmlns:r="http://schemas.openxmlformats.org/officeDocument/2006/relationships" r:blip="">
                <dgm:adjLst/>
              </dgm:shape>
              <dgm:presOf/>
              <dgm:forEach name="Name19" ref="imageRepeat"/>
            </dgm:layoutNode>
            <dgm:layoutNode name="threeDotsPict">
              <dgm:alg type="composite"/>
              <dgm:shape xmlns:r="http://schemas.openxmlformats.org/officeDocument/2006/relationships" r:blip="">
                <dgm:adjLst/>
              </dgm:shape>
              <dgm:presOf/>
              <dgm:constrLst>
                <dgm:constr type="userD"/>
                <dgm:constr type="l" for="ch" forName="dotPict_31"/>
                <dgm:constr type="t" for="ch" forName="dotPict_31" refType="userD" fact="2.25"/>
                <dgm:constr type="w" for="ch" forName="dotPict_31" refType="userD"/>
                <dgm:constr type="h" for="ch" forName="dotPict_31" refType="userD"/>
                <dgm:constr type="l" for="ch" forName="dotPict_32" refType="userD" fact="1.125"/>
                <dgm:constr type="t" for="ch" forName="dotPict_32" refType="userD" fact="1.125"/>
                <dgm:constr type="w" for="ch" forName="dotPict_32" refType="userD"/>
                <dgm:constr type="h" for="ch" forName="dotPict_32" refType="userD"/>
                <dgm:constr type="l" for="ch" forName="dotPict_33" refType="userD" fact="2.25"/>
                <dgm:constr type="t" for="ch" forName="dotPict_33"/>
                <dgm:constr type="w" for="ch" forName="dotPict_33" refType="userD"/>
                <dgm:constr type="h" for="ch" forName="dotPict_33" refType="userD"/>
              </dgm:constrLst>
              <dgm:layoutNode name="dotPict_31" styleLbl="solidFgAcc1">
                <dgm:alg type="sp"/>
                <dgm:shape xmlns:r="http://schemas.openxmlformats.org/officeDocument/2006/relationships" type="ellipse" r:blip="">
                  <dgm:adjLst/>
                </dgm:shape>
                <dgm:presOf/>
              </dgm:layoutNode>
              <dgm:layoutNode name="dotPict_32" styleLbl="solidFgAcc1">
                <dgm:alg type="sp"/>
                <dgm:shape xmlns:r="http://schemas.openxmlformats.org/officeDocument/2006/relationships" type="ellipse" r:blip="">
                  <dgm:adjLst/>
                </dgm:shape>
                <dgm:presOf/>
              </dgm:layoutNode>
              <dgm:layoutNode name="dotPict_33" styleLbl="solidFgAcc1">
                <dgm:alg type="sp"/>
                <dgm:shape xmlns:r="http://schemas.openxmlformats.org/officeDocument/2006/relationships" type="ellipse" r:blip="">
                  <dgm:adjLst/>
                </dgm:shape>
                <dgm:presOf/>
              </dgm:layoutNode>
            </dgm:layoutNode>
          </dgm:forEach>
        </dgm:if>
        <dgm:else name="Name20">
          <dgm:layoutNode name="pictB3" styleLbl="alignNode1">
            <dgm:alg type="sp"/>
            <dgm:shape xmlns:r="http://schemas.openxmlformats.org/officeDocument/2006/relationships" type="rect" r:blip="">
              <dgm:adjLst/>
            </dgm:shape>
            <dgm:presOf/>
          </dgm:layoutNode>
        </dgm:else>
      </dgm:choose>
      <dgm:choose name="Name21">
        <dgm:if name="Name22" axis="ch" ptType="node" func="cnt" op="gte" val="4">
          <dgm:forEach name="Name23" axis="ch" ptType="sibTrans" hideLastTrans="0" st="4" cnt="1">
            <dgm:layoutNode name="pictA4">
              <dgm:alg type="sp"/>
              <dgm:shape xmlns:r="http://schemas.openxmlformats.org/officeDocument/2006/relationships" r:blip="">
                <dgm:adjLst/>
              </dgm:shape>
              <dgm:presOf/>
              <dgm:forEach name="Name24" ref="imageRepeat"/>
            </dgm:layoutNode>
            <dgm:layoutNode name="fourDotsPict">
              <dgm:alg type="composite"/>
              <dgm:shape xmlns:r="http://schemas.openxmlformats.org/officeDocument/2006/relationships" r:blip="">
                <dgm:adjLst/>
              </dgm:shape>
              <dgm:presOf/>
              <dgm:constrLst>
                <dgm:constr type="userD"/>
                <dgm:constr type="w" for="ch" forName="dotPict_41" refType="userD"/>
                <dgm:constr type="h" for="ch" forName="dotPict_41" refType="userD"/>
                <dgm:constr type="l" for="ch" forName="dotPict_42" refType="userD" fact="1.5"/>
                <dgm:constr type="w" for="ch" forName="dotPict_42" refType="userD"/>
                <dgm:constr type="h" for="ch" forName="dotPict_42" refType="userD"/>
                <dgm:constr type="t" for="ch" forName="dotPict_43" refType="userD" fact="1.5"/>
                <dgm:constr type="w" for="ch" forName="dotPict_43" refType="userD"/>
                <dgm:constr type="h" for="ch" forName="dotPict_43" refType="userD"/>
                <dgm:constr type="l" for="ch" forName="dotPict_44" refType="userD" fact="1.5"/>
                <dgm:constr type="t" for="ch" forName="dotPict_44" refType="userD" fact="1.5"/>
                <dgm:constr type="w" for="ch" forName="dotPict_44" refType="userD"/>
                <dgm:constr type="h" for="ch" forName="dotPict_44" refType="userD"/>
              </dgm:constrLst>
              <dgm:layoutNode name="dotPict_41" styleLbl="solidFgAcc1">
                <dgm:alg type="sp"/>
                <dgm:shape xmlns:r="http://schemas.openxmlformats.org/officeDocument/2006/relationships" type="ellipse" r:blip="">
                  <dgm:adjLst/>
                </dgm:shape>
                <dgm:presOf/>
              </dgm:layoutNode>
              <dgm:layoutNode name="dotPict_42" styleLbl="solidFgAcc1">
                <dgm:alg type="sp"/>
                <dgm:shape xmlns:r="http://schemas.openxmlformats.org/officeDocument/2006/relationships" type="ellipse" r:blip="">
                  <dgm:adjLst/>
                </dgm:shape>
                <dgm:presOf/>
              </dgm:layoutNode>
              <dgm:layoutNode name="dotPict_43" styleLbl="solidFgAcc1">
                <dgm:alg type="sp"/>
                <dgm:shape xmlns:r="http://schemas.openxmlformats.org/officeDocument/2006/relationships" type="ellipse" r:blip="">
                  <dgm:adjLst/>
                </dgm:shape>
                <dgm:presOf/>
              </dgm:layoutNode>
              <dgm:layoutNode name="dotPict_44" styleLbl="solidFgAcc1">
                <dgm:alg type="sp"/>
                <dgm:shape xmlns:r="http://schemas.openxmlformats.org/officeDocument/2006/relationships" type="ellipse" r:blip="">
                  <dgm:adjLst/>
                </dgm:shape>
                <dgm:presOf/>
              </dgm:layoutNode>
            </dgm:layoutNode>
          </dgm:forEach>
        </dgm:if>
        <dgm:else name="Name25">
          <dgm:layoutNode name="pictB4" styleLbl="alignNode1">
            <dgm:alg type="sp"/>
            <dgm:shape xmlns:r="http://schemas.openxmlformats.org/officeDocument/2006/relationships" type="rect" r:blip="">
              <dgm:adjLst/>
            </dgm:shape>
            <dgm:presOf/>
          </dgm:layoutNode>
        </dgm:else>
      </dgm:choose>
      <dgm:choose name="Name26">
        <dgm:if name="Name27" axis="ch" ptType="node" func="cnt" op="gte" val="5">
          <dgm:forEach name="Name28" axis="ch" ptType="sibTrans" hideLastTrans="0" st="5" cnt="1">
            <dgm:layoutNode name="pictA5">
              <dgm:alg type="sp"/>
              <dgm:shape xmlns:r="http://schemas.openxmlformats.org/officeDocument/2006/relationships" r:blip="">
                <dgm:adjLst/>
              </dgm:shape>
              <dgm:presOf/>
              <dgm:forEach name="Name29" ref="imageRepeat"/>
            </dgm:layoutNode>
            <dgm:layoutNode name="fiveDotsPict">
              <dgm:alg type="composite"/>
              <dgm:shape xmlns:r="http://schemas.openxmlformats.org/officeDocument/2006/relationships" r:blip="">
                <dgm:adjLst/>
              </dgm:shape>
              <dgm:presOf/>
              <dgm:constrLst>
                <dgm:constr type="userD"/>
                <dgm:constr type="l" for="ch" forName="dotPict_51"/>
                <dgm:constr type="t" for="ch" forName="dotPict_51" refType="userD" fact="2.25"/>
                <dgm:constr type="w" for="ch" forName="dotPict_51" refType="userD"/>
                <dgm:constr type="h" for="ch" forName="dotPict_51" refType="userD"/>
                <dgm:constr type="l" for="ch" forName="dotPict_52" refType="userD" fact="1.125"/>
                <dgm:constr type="t" for="ch" forName="dotPict_52" refType="userD" fact="1.125"/>
                <dgm:constr type="w" for="ch" forName="dotPict_52" refType="userD"/>
                <dgm:constr type="h" for="ch" forName="dotPict_52" refType="userD"/>
                <dgm:constr type="l" for="ch" forName="dotPict_53" refType="userD" fact="2.25"/>
                <dgm:constr type="t" for="ch" forName="dotPict_53"/>
                <dgm:constr type="w" for="ch" forName="dotPict_53" refType="userD"/>
                <dgm:constr type="h" for="ch" forName="dotPict_53" refType="userD"/>
                <dgm:constr type="l" for="ch" forName="dotPict_54"/>
                <dgm:constr type="t" for="ch" forName="dotPict_54"/>
                <dgm:constr type="w" for="ch" forName="dotPict_54" refType="userD"/>
                <dgm:constr type="h" for="ch" forName="dotPict_54" refType="userD"/>
                <dgm:constr type="l" for="ch" forName="dotPict_55" refType="userD" fact="2.25"/>
                <dgm:constr type="t" for="ch" forName="dotPict_55" refType="userD" fact="2.25"/>
                <dgm:constr type="w" for="ch" forName="dotPict_55" refType="userD"/>
                <dgm:constr type="h" for="ch" forName="dotPict_55" refType="userD"/>
              </dgm:constrLst>
              <dgm:layoutNode name="dotPict_51" styleLbl="solidFgAcc1">
                <dgm:alg type="sp"/>
                <dgm:shape xmlns:r="http://schemas.openxmlformats.org/officeDocument/2006/relationships" type="ellipse" r:blip="">
                  <dgm:adjLst/>
                </dgm:shape>
                <dgm:presOf/>
              </dgm:layoutNode>
              <dgm:layoutNode name="dotPict_52" styleLbl="solidFgAcc1">
                <dgm:alg type="sp"/>
                <dgm:shape xmlns:r="http://schemas.openxmlformats.org/officeDocument/2006/relationships" type="ellipse" r:blip="">
                  <dgm:adjLst/>
                </dgm:shape>
                <dgm:presOf/>
              </dgm:layoutNode>
              <dgm:layoutNode name="dotPict_53" styleLbl="solidFgAcc1">
                <dgm:alg type="sp"/>
                <dgm:shape xmlns:r="http://schemas.openxmlformats.org/officeDocument/2006/relationships" type="ellipse" r:blip="">
                  <dgm:adjLst/>
                </dgm:shape>
                <dgm:presOf/>
              </dgm:layoutNode>
              <dgm:layoutNode name="dotPict_54" styleLbl="solidFgAcc1">
                <dgm:alg type="sp"/>
                <dgm:shape xmlns:r="http://schemas.openxmlformats.org/officeDocument/2006/relationships" type="ellipse" r:blip="">
                  <dgm:adjLst/>
                </dgm:shape>
                <dgm:presOf/>
              </dgm:layoutNode>
              <dgm:layoutNode name="dotPict_55" styleLbl="solidFgAcc1">
                <dgm:alg type="sp"/>
                <dgm:shape xmlns:r="http://schemas.openxmlformats.org/officeDocument/2006/relationships" type="ellipse" r:blip="">
                  <dgm:adjLst/>
                </dgm:shape>
                <dgm:presOf/>
              </dgm:layoutNode>
            </dgm:layoutNode>
          </dgm:forEach>
        </dgm:if>
        <dgm:else name="Name30">
          <dgm:layoutNode name="pictB5" styleLbl="alignNode1">
            <dgm:alg type="sp"/>
            <dgm:shape xmlns:r="http://schemas.openxmlformats.org/officeDocument/2006/relationships" type="rect" r:blip="">
              <dgm:adjLst/>
            </dgm:shape>
            <dgm:presOf/>
          </dgm:layoutNode>
        </dgm:else>
      </dgm:choose>
    </dgm:layoutNode>
    <dgm:layoutNode name="txLine">
      <dgm:choose name="Name31">
        <dgm:if name="Name32" func="var" arg="dir" op="equ" val="norm">
          <dgm:alg type="lin">
            <dgm:param type="horzAlign" val="r"/>
          </dgm:alg>
        </dgm:if>
        <dgm:else name="Name33">
          <dgm:alg type="lin">
            <dgm:param type="horzAlign" val="l"/>
            <dgm:param type="linDir" val="fromR"/>
          </dgm:alg>
        </dgm:else>
      </dgm:choose>
      <dgm:constrLst>
        <dgm:constr type="primFontSz" for="ch" ptType="node" op="equ" val="65"/>
        <dgm:constr type="w" for="ch" ptType="node" refType="primFontSz" refFor="ch" refPtType="node" fact="0.5"/>
        <dgm:constr type="h" for="ch" ptType="node" refType="h"/>
      </dgm:constrLst>
      <dgm:ruleLst>
        <dgm:rule type="primFontSz" for="ch" ptType="node" val="5" fact="NaN" max="NaN"/>
      </dgm:ruleLst>
      <dgm:forEach name="Name34" axis="ch" ptType="node">
        <dgm:choose name="Name35">
          <dgm:if name="Name36" axis="self" ptType="node" func="pos" op="equ" val="1">
            <dgm:layoutNode name="oneDotTx">
              <dgm:alg type="composite"/>
              <dgm:shape xmlns:r="http://schemas.openxmlformats.org/officeDocument/2006/relationships" r:blip="">
                <dgm:adjLst/>
              </dgm:shape>
              <dgm:presOf/>
              <dgm:constrLst>
                <dgm:constr type="userD"/>
                <dgm:constr type="w" for="ch" forName="dotTx_11" refType="userD"/>
                <dgm:constr type="h" for="ch" forName="dotTx_11" refType="userD"/>
              </dgm:constrLst>
              <dgm:layoutNode name="dotTx_11" styleLbl="solidFgAcc1">
                <dgm:alg type="sp"/>
                <dgm:shape xmlns:r="http://schemas.openxmlformats.org/officeDocument/2006/relationships" type="ellipse" r:blip="">
                  <dgm:adjLst/>
                </dgm:shape>
                <dgm:presOf/>
              </dgm:layoutNode>
            </dgm:layoutNode>
            <dgm:layoutNode name="Name37" styleLbl="revTx">
              <dgm:varLst>
                <dgm:bulletEnabled val="1"/>
              </dgm:varLst>
              <dgm:alg type="tx"/>
              <dgm:shape xmlns:r="http://schemas.openxmlformats.org/officeDocument/2006/relationships" type="rect" r:blip="">
                <dgm:adjLst/>
              </dgm:shape>
              <dgm:presOf axis="desOrSelf" ptType="node"/>
              <dgm:constrLst>
                <dgm:constr type="tMarg" refType="primFontSz" fact="0.2"/>
                <dgm:constr type="bMarg"/>
              </dgm:constrLst>
              <dgm:ruleLst>
                <dgm:rule type="w" val="INF" fact="NaN" max="NaN"/>
              </dgm:ruleLst>
            </dgm:layoutNode>
          </dgm:if>
          <dgm:if name="Name38" axis="self" ptType="node" func="pos" op="equ" val="2">
            <dgm:layoutNode name="twoDotsTx">
              <dgm:alg type="composite"/>
              <dgm:shape xmlns:r="http://schemas.openxmlformats.org/officeDocument/2006/relationships" r:blip="">
                <dgm:adjLst/>
              </dgm:shape>
              <dgm:presOf/>
              <dgm:constrLst>
                <dgm:constr type="userD"/>
                <dgm:constr type="w" for="ch" forName="dotTx_21" refType="userD"/>
                <dgm:constr type="h" for="ch" forName="dotTx_21" refType="userD"/>
                <dgm:constr type="l" for="ch" forName="dotTx_22" refType="userD" fact="1.5"/>
                <dgm:constr type="w" for="ch" forName="dotTx_22" refType="userD"/>
                <dgm:constr type="h" for="ch" forName="dotTx_22" refType="userD"/>
              </dgm:constrLst>
              <dgm:layoutNode name="dotTx_21" styleLbl="solidFgAcc1">
                <dgm:alg type="sp"/>
                <dgm:shape xmlns:r="http://schemas.openxmlformats.org/officeDocument/2006/relationships" type="ellipse" r:blip="">
                  <dgm:adjLst/>
                </dgm:shape>
                <dgm:presOf/>
              </dgm:layoutNode>
              <dgm:layoutNode name="dotTx_22" styleLbl="solidFgAcc1">
                <dgm:alg type="sp"/>
                <dgm:shape xmlns:r="http://schemas.openxmlformats.org/officeDocument/2006/relationships" type="ellipse" r:blip="">
                  <dgm:adjLst/>
                </dgm:shape>
                <dgm:presOf/>
              </dgm:layoutNode>
            </dgm:layoutNode>
            <dgm:layoutNode name="Name39" styleLbl="revTx">
              <dgm:varLst>
                <dgm:bulletEnabled val="1"/>
              </dgm:varLst>
              <dgm:alg type="tx"/>
              <dgm:shape xmlns:r="http://schemas.openxmlformats.org/officeDocument/2006/relationships" type="rect" r:blip="">
                <dgm:adjLst/>
              </dgm:shape>
              <dgm:presOf axis="desOrSelf" ptType="node"/>
              <dgm:constrLst>
                <dgm:constr type="tMarg" refType="primFontSz" fact="0.2"/>
                <dgm:constr type="bMarg"/>
              </dgm:constrLst>
              <dgm:ruleLst>
                <dgm:rule type="w" val="INF" fact="NaN" max="NaN"/>
              </dgm:ruleLst>
            </dgm:layoutNode>
          </dgm:if>
          <dgm:if name="Name40" axis="self" ptType="node" func="pos" op="equ" val="3">
            <dgm:layoutNode name="threeDotsTx">
              <dgm:alg type="composite"/>
              <dgm:shape xmlns:r="http://schemas.openxmlformats.org/officeDocument/2006/relationships" r:blip="">
                <dgm:adjLst/>
              </dgm:shape>
              <dgm:presOf/>
              <dgm:constrLst>
                <dgm:constr type="userD"/>
                <dgm:constr type="l" for="ch" forName="dotTx_31"/>
                <dgm:constr type="t" for="ch" forName="dotTx_31" refType="userD" fact="2.25"/>
                <dgm:constr type="w" for="ch" forName="dotTx_31" refType="userD"/>
                <dgm:constr type="h" for="ch" forName="dotTx_31" refType="userD"/>
                <dgm:constr type="l" for="ch" forName="dotTx_32" refType="userD" fact="1.125"/>
                <dgm:constr type="t" for="ch" forName="dotTx_32" refType="userD" fact="1.125"/>
                <dgm:constr type="w" for="ch" forName="dotTx_32" refType="userD"/>
                <dgm:constr type="h" for="ch" forName="dotTx_32" refType="userD"/>
                <dgm:constr type="l" for="ch" forName="dotTx_33" refType="userD" fact="2.25"/>
                <dgm:constr type="t" for="ch" forName="dotTx_33"/>
                <dgm:constr type="w" for="ch" forName="dotTx_33" refType="userD"/>
                <dgm:constr type="h" for="ch" forName="dotTx_33" refType="userD"/>
              </dgm:constrLst>
              <dgm:layoutNode name="dotTx_31" styleLbl="solidFgAcc1">
                <dgm:alg type="sp"/>
                <dgm:shape xmlns:r="http://schemas.openxmlformats.org/officeDocument/2006/relationships" type="ellipse" r:blip="">
                  <dgm:adjLst/>
                </dgm:shape>
                <dgm:presOf/>
              </dgm:layoutNode>
              <dgm:layoutNode name="dotTx_32" styleLbl="solidFgAcc1">
                <dgm:alg type="sp"/>
                <dgm:shape xmlns:r="http://schemas.openxmlformats.org/officeDocument/2006/relationships" type="ellipse" r:blip="">
                  <dgm:adjLst/>
                </dgm:shape>
                <dgm:presOf/>
              </dgm:layoutNode>
              <dgm:layoutNode name="dotTx_33" styleLbl="solidFgAcc1">
                <dgm:alg type="sp"/>
                <dgm:shape xmlns:r="http://schemas.openxmlformats.org/officeDocument/2006/relationships" type="ellipse" r:blip="">
                  <dgm:adjLst/>
                </dgm:shape>
                <dgm:presOf/>
              </dgm:layoutNode>
            </dgm:layoutNode>
            <dgm:layoutNode name="Name41" styleLbl="revTx">
              <dgm:varLst>
                <dgm:bulletEnabled val="1"/>
              </dgm:varLst>
              <dgm:alg type="tx"/>
              <dgm:shape xmlns:r="http://schemas.openxmlformats.org/officeDocument/2006/relationships" type="rect" r:blip="">
                <dgm:adjLst/>
              </dgm:shape>
              <dgm:presOf axis="desOrSelf" ptType="node"/>
              <dgm:constrLst>
                <dgm:constr type="tMarg" refType="primFontSz" fact="0.2"/>
                <dgm:constr type="bMarg"/>
              </dgm:constrLst>
              <dgm:ruleLst>
                <dgm:rule type="w" val="INF" fact="NaN" max="NaN"/>
              </dgm:ruleLst>
            </dgm:layoutNode>
          </dgm:if>
          <dgm:if name="Name42" axis="self" ptType="node" func="pos" op="equ" val="4">
            <dgm:layoutNode name="fourDotsTx">
              <dgm:alg type="composite"/>
              <dgm:shape xmlns:r="http://schemas.openxmlformats.org/officeDocument/2006/relationships" r:blip="">
                <dgm:adjLst/>
              </dgm:shape>
              <dgm:presOf/>
              <dgm:constrLst>
                <dgm:constr type="userD"/>
                <dgm:constr type="w" for="ch" forName="dotTx_41" refType="userD"/>
                <dgm:constr type="h" for="ch" forName="dotTx_41" refType="userD"/>
                <dgm:constr type="l" for="ch" forName="dotTx_42" refType="userD" fact="1.5"/>
                <dgm:constr type="w" for="ch" forName="dotTx_42" refType="userD"/>
                <dgm:constr type="h" for="ch" forName="dotTx_42" refType="userD"/>
                <dgm:constr type="t" for="ch" forName="dotTx_43" refType="userD" fact="1.5"/>
                <dgm:constr type="w" for="ch" forName="dotTx_43" refType="userD"/>
                <dgm:constr type="h" for="ch" forName="dotTx_43" refType="userD"/>
                <dgm:constr type="l" for="ch" forName="dotTx_44" refType="userD" fact="1.5"/>
                <dgm:constr type="t" for="ch" forName="dotTx_44" refType="userD" fact="1.5"/>
                <dgm:constr type="w" for="ch" forName="dotTx_44" refType="userD"/>
                <dgm:constr type="h" for="ch" forName="dotTx_44" refType="userD"/>
              </dgm:constrLst>
              <dgm:layoutNode name="dotTx_41" styleLbl="solidFgAcc1">
                <dgm:alg type="sp"/>
                <dgm:shape xmlns:r="http://schemas.openxmlformats.org/officeDocument/2006/relationships" type="ellipse" r:blip="">
                  <dgm:adjLst/>
                </dgm:shape>
                <dgm:presOf/>
              </dgm:layoutNode>
              <dgm:layoutNode name="dotTx_42" styleLbl="solidFgAcc1">
                <dgm:alg type="sp"/>
                <dgm:shape xmlns:r="http://schemas.openxmlformats.org/officeDocument/2006/relationships" type="ellipse" r:blip="">
                  <dgm:adjLst/>
                </dgm:shape>
                <dgm:presOf/>
              </dgm:layoutNode>
              <dgm:layoutNode name="dotTx_43" styleLbl="solidFgAcc1">
                <dgm:alg type="sp"/>
                <dgm:shape xmlns:r="http://schemas.openxmlformats.org/officeDocument/2006/relationships" type="ellipse" r:blip="">
                  <dgm:adjLst/>
                </dgm:shape>
                <dgm:presOf/>
              </dgm:layoutNode>
              <dgm:layoutNode name="dotTx_44" styleLbl="solidFgAcc1">
                <dgm:alg type="sp"/>
                <dgm:shape xmlns:r="http://schemas.openxmlformats.org/officeDocument/2006/relationships" type="ellipse" r:blip="">
                  <dgm:adjLst/>
                </dgm:shape>
                <dgm:presOf/>
              </dgm:layoutNode>
            </dgm:layoutNode>
            <dgm:layoutNode name="Name43" styleLbl="revTx">
              <dgm:varLst>
                <dgm:bulletEnabled val="1"/>
              </dgm:varLst>
              <dgm:alg type="tx"/>
              <dgm:shape xmlns:r="http://schemas.openxmlformats.org/officeDocument/2006/relationships" type="rect" r:blip="">
                <dgm:adjLst/>
              </dgm:shape>
              <dgm:presOf axis="desOrSelf" ptType="node"/>
              <dgm:constrLst>
                <dgm:constr type="tMarg" refType="primFontSz" fact="0.2"/>
                <dgm:constr type="bMarg"/>
              </dgm:constrLst>
              <dgm:ruleLst>
                <dgm:rule type="w" val="INF" fact="NaN" max="NaN"/>
              </dgm:ruleLst>
            </dgm:layoutNode>
          </dgm:if>
          <dgm:if name="Name44" axis="self" ptType="node" func="pos" op="equ" val="5">
            <dgm:layoutNode name="fiveDotsTx">
              <dgm:alg type="composite"/>
              <dgm:shape xmlns:r="http://schemas.openxmlformats.org/officeDocument/2006/relationships" r:blip="">
                <dgm:adjLst/>
              </dgm:shape>
              <dgm:presOf/>
              <dgm:constrLst>
                <dgm:constr type="userD"/>
                <dgm:constr type="l" for="ch" forName="dotTx_51"/>
                <dgm:constr type="t" for="ch" forName="dotTx_51" refType="userD" fact="2.25"/>
                <dgm:constr type="w" for="ch" forName="dotTx_51" refType="userD"/>
                <dgm:constr type="h" for="ch" forName="dotTx_51" refType="userD"/>
                <dgm:constr type="l" for="ch" forName="dotTx_52" refType="userD" fact="1.125"/>
                <dgm:constr type="t" for="ch" forName="dotTx_52" refType="userD" fact="1.125"/>
                <dgm:constr type="w" for="ch" forName="dotTx_52" refType="userD"/>
                <dgm:constr type="h" for="ch" forName="dotTx_52" refType="userD"/>
                <dgm:constr type="l" for="ch" forName="dotTx_53" refType="userD" fact="2.25"/>
                <dgm:constr type="t" for="ch" forName="dotTx_53"/>
                <dgm:constr type="w" for="ch" forName="dotTx_53" refType="userD"/>
                <dgm:constr type="h" for="ch" forName="dotTx_53" refType="userD"/>
                <dgm:constr type="l" for="ch" forName="dotTx_54"/>
                <dgm:constr type="t" for="ch" forName="dotTx_54"/>
                <dgm:constr type="w" for="ch" forName="dotTx_54" refType="userD"/>
                <dgm:constr type="h" for="ch" forName="dotTx_54" refType="userD"/>
                <dgm:constr type="l" for="ch" forName="dotTx_55" refType="userD" fact="2.25"/>
                <dgm:constr type="t" for="ch" forName="dotTx_55" refType="userD" fact="2.25"/>
                <dgm:constr type="w" for="ch" forName="dotTx_55" refType="userD"/>
                <dgm:constr type="h" for="ch" forName="dotTx_55" refType="userD"/>
              </dgm:constrLst>
              <dgm:layoutNode name="dotTx_51" styleLbl="solidFgAcc1">
                <dgm:alg type="sp"/>
                <dgm:shape xmlns:r="http://schemas.openxmlformats.org/officeDocument/2006/relationships" type="ellipse" r:blip="">
                  <dgm:adjLst/>
                </dgm:shape>
                <dgm:presOf/>
              </dgm:layoutNode>
              <dgm:layoutNode name="dotTx_52" styleLbl="solidFgAcc1">
                <dgm:alg type="sp"/>
                <dgm:shape xmlns:r="http://schemas.openxmlformats.org/officeDocument/2006/relationships" type="ellipse" r:blip="">
                  <dgm:adjLst/>
                </dgm:shape>
                <dgm:presOf/>
              </dgm:layoutNode>
              <dgm:layoutNode name="dotTx_53" styleLbl="solidFgAcc1">
                <dgm:alg type="sp"/>
                <dgm:shape xmlns:r="http://schemas.openxmlformats.org/officeDocument/2006/relationships" type="ellipse" r:blip="">
                  <dgm:adjLst/>
                </dgm:shape>
                <dgm:presOf/>
              </dgm:layoutNode>
              <dgm:layoutNode name="dotTx_54" styleLbl="solidFgAcc1">
                <dgm:alg type="sp"/>
                <dgm:shape xmlns:r="http://schemas.openxmlformats.org/officeDocument/2006/relationships" type="ellipse" r:blip="">
                  <dgm:adjLst/>
                </dgm:shape>
                <dgm:presOf/>
              </dgm:layoutNode>
              <dgm:layoutNode name="dotTx_55" styleLbl="solidFgAcc1">
                <dgm:alg type="sp"/>
                <dgm:shape xmlns:r="http://schemas.openxmlformats.org/officeDocument/2006/relationships" type="ellipse" r:blip="">
                  <dgm:adjLst/>
                </dgm:shape>
                <dgm:presOf/>
              </dgm:layoutNode>
            </dgm:layoutNode>
            <dgm:layoutNode name="Name45" styleLbl="revTx">
              <dgm:varLst>
                <dgm:bulletEnabled val="1"/>
              </dgm:varLst>
              <dgm:alg type="tx"/>
              <dgm:shape xmlns:r="http://schemas.openxmlformats.org/officeDocument/2006/relationships" type="rect" r:blip="">
                <dgm:adjLst/>
              </dgm:shape>
              <dgm:presOf axis="desOrSelf" ptType="node"/>
              <dgm:constrLst>
                <dgm:constr type="tMarg" refType="primFontSz" fact="0.2"/>
                <dgm:constr type="bMarg"/>
              </dgm:constrLst>
              <dgm:ruleLst>
                <dgm:rule type="w" val="INF" fact="NaN" max="NaN"/>
              </dgm:ruleLst>
            </dgm:layoutNode>
          </dgm:if>
          <dgm:else name="Name46"/>
        </dgm:choos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8.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1.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2" name="Freeform 6" title="Page Number Shape"/>
          <p:cNvSpPr/>
          <p:nvPr/>
        </p:nvSpPr>
        <p:spPr bwMode="auto">
          <a:xfrm>
            <a:off x="11784011" y="118920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2"/>
          </a:solidFill>
          <a:ln w="0">
            <a:noFill/>
            <a:prstDash val="solid"/>
            <a:round/>
            <a:headEnd/>
            <a:tailEnd/>
          </a:ln>
        </p:spPr>
      </p:sp>
      <p:sp>
        <p:nvSpPr>
          <p:cNvPr id="2" name="Title 1"/>
          <p:cNvSpPr>
            <a:spLocks noGrp="1"/>
          </p:cNvSpPr>
          <p:nvPr>
            <p:ph type="ctrTitle"/>
          </p:nvPr>
        </p:nvSpPr>
        <p:spPr>
          <a:xfrm>
            <a:off x="1088913" y="1143293"/>
            <a:ext cx="7034362" cy="4268965"/>
          </a:xfrm>
        </p:spPr>
        <p:txBody>
          <a:bodyPr anchor="t">
            <a:normAutofit/>
          </a:bodyPr>
          <a:lstStyle>
            <a:lvl1pPr algn="l">
              <a:lnSpc>
                <a:spcPct val="85000"/>
              </a:lnSpc>
              <a:defRPr sz="77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1088914" y="5537925"/>
            <a:ext cx="7034362" cy="706355"/>
          </a:xfrm>
        </p:spPr>
        <p:txBody>
          <a:bodyPr>
            <a:normAutofit/>
          </a:bodyPr>
          <a:lstStyle>
            <a:lvl1pPr marL="0" indent="0" algn="l">
              <a:lnSpc>
                <a:spcPct val="114000"/>
              </a:lnSpc>
              <a:spcBef>
                <a:spcPts val="0"/>
              </a:spcBef>
              <a:buNone/>
              <a:defRPr sz="2000" b="0" i="1"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1088913" y="6314440"/>
            <a:ext cx="1596622" cy="365125"/>
          </a:xfrm>
        </p:spPr>
        <p:txBody>
          <a:bodyPr/>
          <a:lstStyle>
            <a:lvl1pPr algn="l">
              <a:defRPr sz="1200">
                <a:solidFill>
                  <a:schemeClr val="tx2"/>
                </a:solidFill>
              </a:defRPr>
            </a:lvl1pPr>
          </a:lstStyle>
          <a:p>
            <a:fld id="{C9EB7B8F-EA74-4366-90C9-2DD4E236343D}" type="datetimeFigureOut">
              <a:rPr lang="en-US" smtClean="0"/>
              <a:t>30/01/19</a:t>
            </a:fld>
            <a:endParaRPr lang="en-US"/>
          </a:p>
        </p:txBody>
      </p:sp>
      <p:sp>
        <p:nvSpPr>
          <p:cNvPr id="5" name="Footer Placeholder 4"/>
          <p:cNvSpPr>
            <a:spLocks noGrp="1"/>
          </p:cNvSpPr>
          <p:nvPr>
            <p:ph type="ftr" sz="quarter" idx="11"/>
          </p:nvPr>
        </p:nvSpPr>
        <p:spPr>
          <a:xfrm>
            <a:off x="3000591" y="6314440"/>
            <a:ext cx="5122683" cy="365125"/>
          </a:xfrm>
        </p:spPr>
        <p:txBody>
          <a:bodyPr/>
          <a:lstStyle>
            <a:lvl1pPr algn="l">
              <a:defRPr b="0">
                <a:solidFill>
                  <a:schemeClr val="tx2"/>
                </a:solidFill>
              </a:defRPr>
            </a:lvl1pPr>
          </a:lstStyle>
          <a:p>
            <a:endParaRPr lang="en-US"/>
          </a:p>
        </p:txBody>
      </p:sp>
      <p:sp>
        <p:nvSpPr>
          <p:cNvPr id="6" name="Slide Number Placeholder 5"/>
          <p:cNvSpPr>
            <a:spLocks noGrp="1"/>
          </p:cNvSpPr>
          <p:nvPr>
            <p:ph type="sldNum" sz="quarter" idx="12"/>
          </p:nvPr>
        </p:nvSpPr>
        <p:spPr>
          <a:xfrm>
            <a:off x="11784011" y="1416216"/>
            <a:ext cx="407988" cy="365125"/>
          </a:xfrm>
        </p:spPr>
        <p:txBody>
          <a:bodyPr/>
          <a:lstStyle>
            <a:lvl1pPr algn="r">
              <a:defRPr>
                <a:solidFill>
                  <a:schemeClr val="bg2"/>
                </a:solidFill>
              </a:defRPr>
            </a:lvl1pPr>
          </a:lstStyle>
          <a:p>
            <a:fld id="{F0B88E33-866E-4E82-B71B-5A26C47B8C12}" type="slidenum">
              <a:rPr lang="en-US" smtClean="0"/>
              <a:t>‹#›</a:t>
            </a:fld>
            <a:endParaRPr lang="en-US"/>
          </a:p>
        </p:txBody>
      </p:sp>
      <p:cxnSp>
        <p:nvCxnSpPr>
          <p:cNvPr id="9" name="Straight Connector 8" title="Verticle Rule Line"/>
          <p:cNvCxnSpPr/>
          <p:nvPr/>
        </p:nvCxnSpPr>
        <p:spPr>
          <a:xfrm>
            <a:off x="773855" y="1257300"/>
            <a:ext cx="0" cy="560070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2064805"/>
      </p:ext>
    </p:extLst>
  </p:cSld>
  <p:clrMapOvr>
    <a:overrideClrMapping bg1="dk1" tx1="lt1" bg2="dk2" tx2="lt2" accent1="accent1" accent2="accent2" accent3="accent3" accent4="accent4" accent5="accent5" accent6="accent6" hlink="hlink" folHlink="folHlink"/>
  </p:clrMapOvr>
  <p:extLst mod="1">
    <p:ext uri="{DCECCB84-F9BA-43D5-87BE-67443E8EF086}">
      <p15:sldGuideLst xmlns:p15="http://schemas.microsoft.com/office/powerpoint/2012/main">
        <p15:guide id="1" orient="horz" pos="79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9EB7B8F-EA74-4366-90C9-2DD4E236343D}" type="datetimeFigureOut">
              <a:rPr lang="en-US" smtClean="0"/>
              <a:t>30/01/19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B88E33-866E-4E82-B71B-5A26C47B8C12}" type="slidenum">
              <a:rPr lang="en-US" smtClean="0"/>
              <a:t>‹#›</a:t>
            </a:fld>
            <a:endParaRPr lang="en-US"/>
          </a:p>
        </p:txBody>
      </p:sp>
    </p:spTree>
    <p:extLst>
      <p:ext uri="{BB962C8B-B14F-4D97-AF65-F5344CB8AC3E}">
        <p14:creationId xmlns:p14="http://schemas.microsoft.com/office/powerpoint/2010/main" val="26356625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7" name="Freeform 6" title="Page Number Shape"/>
          <p:cNvSpPr/>
          <p:nvPr/>
        </p:nvSpPr>
        <p:spPr bwMode="auto">
          <a:xfrm>
            <a:off x="11784011" y="1393748"/>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1"/>
          <p:cNvSpPr>
            <a:spLocks noGrp="1"/>
          </p:cNvSpPr>
          <p:nvPr>
            <p:ph type="title"/>
          </p:nvPr>
        </p:nvSpPr>
        <p:spPr>
          <a:xfrm>
            <a:off x="1947673" y="2571722"/>
            <a:ext cx="8296654" cy="3286153"/>
          </a:xfrm>
        </p:spPr>
        <p:txBody>
          <a:bodyPr anchor="t">
            <a:normAutofit/>
          </a:bodyPr>
          <a:lstStyle>
            <a:lvl1pPr>
              <a:lnSpc>
                <a:spcPct val="85000"/>
              </a:lnSpc>
              <a:defRPr sz="7700" cap="all" baseline="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947673" y="1393748"/>
            <a:ext cx="8401429" cy="819150"/>
          </a:xfrm>
        </p:spPr>
        <p:txBody>
          <a:bodyPr anchor="ctr">
            <a:normAutofit/>
          </a:bodyPr>
          <a:lstStyle>
            <a:lvl1pPr marL="0" indent="0" algn="r">
              <a:lnSpc>
                <a:spcPct val="113000"/>
              </a:lnSpc>
              <a:spcBef>
                <a:spcPts val="0"/>
              </a:spcBef>
              <a:buNone/>
              <a:defRPr sz="2000" b="0" i="1" baseline="0">
                <a:solidFill>
                  <a:schemeClr val="tx1">
                    <a:lumMod val="85000"/>
                    <a:lumOff val="1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742955" y="6314439"/>
            <a:ext cx="1596622" cy="365125"/>
          </a:xfrm>
        </p:spPr>
        <p:txBody>
          <a:bodyPr/>
          <a:lstStyle>
            <a:lvl1pPr>
              <a:defRPr sz="1200">
                <a:solidFill>
                  <a:schemeClr val="tx1">
                    <a:lumMod val="85000"/>
                    <a:lumOff val="15000"/>
                  </a:schemeClr>
                </a:solidFill>
              </a:defRPr>
            </a:lvl1pPr>
          </a:lstStyle>
          <a:p>
            <a:fld id="{C9EB7B8F-EA74-4366-90C9-2DD4E236343D}" type="datetimeFigureOut">
              <a:rPr lang="en-US" smtClean="0"/>
              <a:t>30/01/19</a:t>
            </a:fld>
            <a:endParaRPr lang="en-US"/>
          </a:p>
        </p:txBody>
      </p:sp>
      <p:sp>
        <p:nvSpPr>
          <p:cNvPr id="5" name="Footer Placeholder 4"/>
          <p:cNvSpPr>
            <a:spLocks noGrp="1"/>
          </p:cNvSpPr>
          <p:nvPr>
            <p:ph type="ftr" sz="quarter" idx="11"/>
          </p:nvPr>
        </p:nvSpPr>
        <p:spPr>
          <a:xfrm>
            <a:off x="1947673" y="6314440"/>
            <a:ext cx="6480226" cy="365125"/>
          </a:xfrm>
        </p:spPr>
        <p:txBody>
          <a:bodyPr/>
          <a:lstStyle>
            <a:lvl1pPr>
              <a:defRPr b="0">
                <a:solidFill>
                  <a:schemeClr val="tx1">
                    <a:lumMod val="85000"/>
                    <a:lumOff val="15000"/>
                  </a:schemeClr>
                </a:solidFill>
              </a:defRPr>
            </a:lvl1pPr>
          </a:lstStyle>
          <a:p>
            <a:endParaRPr lang="en-US"/>
          </a:p>
        </p:txBody>
      </p:sp>
      <p:sp>
        <p:nvSpPr>
          <p:cNvPr id="6" name="Slide Number Placeholder 5"/>
          <p:cNvSpPr>
            <a:spLocks noGrp="1"/>
          </p:cNvSpPr>
          <p:nvPr>
            <p:ph type="sldNum" sz="quarter" idx="12"/>
          </p:nvPr>
        </p:nvSpPr>
        <p:spPr>
          <a:xfrm>
            <a:off x="11784011" y="1620760"/>
            <a:ext cx="407988" cy="365125"/>
          </a:xfrm>
        </p:spPr>
        <p:txBody>
          <a:bodyPr/>
          <a:lstStyle>
            <a:lvl1pPr>
              <a:defRPr>
                <a:solidFill>
                  <a:schemeClr val="bg2"/>
                </a:solidFill>
              </a:defRPr>
            </a:lvl1pPr>
          </a:lstStyle>
          <a:p>
            <a:fld id="{F0B88E33-866E-4E82-B71B-5A26C47B8C12}" type="slidenum">
              <a:rPr lang="en-US" smtClean="0"/>
              <a:t>‹#›</a:t>
            </a:fld>
            <a:endParaRPr lang="en-US"/>
          </a:p>
        </p:txBody>
      </p:sp>
      <p:cxnSp>
        <p:nvCxnSpPr>
          <p:cNvPr id="10" name="Straight Connector 9" title="Horizontal Rule Line"/>
          <p:cNvCxnSpPr/>
          <p:nvPr/>
        </p:nvCxnSpPr>
        <p:spPr>
          <a:xfrm flipH="1">
            <a:off x="1" y="6178167"/>
            <a:ext cx="10244326"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9606507"/>
      </p:ext>
    </p:extLst>
  </p:cSld>
  <p:clrMapOvr>
    <a:masterClrMapping/>
  </p:clrMapOvr>
  <p:extLst mod="1">
    <p:ext uri="{DCECCB84-F9BA-43D5-87BE-67443E8EF086}">
      <p15:sldGuideLst xmlns:p15="http://schemas.microsoft.com/office/powerpoint/2012/main">
        <p15:guide id="1" pos="6456">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181600" y="540628"/>
            <a:ext cx="6248400" cy="248894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181600" y="3712467"/>
            <a:ext cx="6248400" cy="248222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9EB7B8F-EA74-4366-90C9-2DD4E236343D}" type="datetimeFigureOut">
              <a:rPr lang="en-US" smtClean="0"/>
              <a:t>30/01/19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B88E33-866E-4E82-B71B-5A26C47B8C12}" type="slidenum">
              <a:rPr lang="en-US" smtClean="0"/>
              <a:t>‹#›</a:t>
            </a:fld>
            <a:endParaRPr lang="en-US"/>
          </a:p>
        </p:txBody>
      </p:sp>
    </p:spTree>
    <p:extLst>
      <p:ext uri="{BB962C8B-B14F-4D97-AF65-F5344CB8AC3E}">
        <p14:creationId xmlns:p14="http://schemas.microsoft.com/office/powerpoint/2010/main" val="23871212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62000" y="557784"/>
            <a:ext cx="3831336" cy="49560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5181600" y="558065"/>
            <a:ext cx="6245352" cy="914400"/>
          </a:xfrm>
        </p:spPr>
        <p:txBody>
          <a:bodyPr anchor="b">
            <a:normAutofit/>
          </a:bodyPr>
          <a:lstStyle>
            <a:lvl1pPr marL="0" indent="0">
              <a:lnSpc>
                <a:spcPct val="113000"/>
              </a:lnSpc>
              <a:spcBef>
                <a:spcPts val="0"/>
              </a:spcBef>
              <a:buNone/>
              <a:defRPr sz="2400" b="0" i="1" baseline="0">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181600" y="1526671"/>
            <a:ext cx="6245352" cy="175564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81600" y="3700826"/>
            <a:ext cx="6248400" cy="914400"/>
          </a:xfrm>
        </p:spPr>
        <p:txBody>
          <a:bodyPr anchor="b">
            <a:normAutofit/>
          </a:bodyPr>
          <a:lstStyle>
            <a:lvl1pPr marL="0" indent="0">
              <a:buNone/>
              <a:defRPr sz="2400" b="0" i="1" baseline="0">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181600" y="4669432"/>
            <a:ext cx="6245352" cy="175564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9EB7B8F-EA74-4366-90C9-2DD4E236343D}" type="datetimeFigureOut">
              <a:rPr lang="en-US" smtClean="0"/>
              <a:t>30/01/19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0B88E33-866E-4E82-B71B-5A26C47B8C12}" type="slidenum">
              <a:rPr lang="en-US" smtClean="0"/>
              <a:t>‹#›</a:t>
            </a:fld>
            <a:endParaRPr lang="en-US"/>
          </a:p>
        </p:txBody>
      </p:sp>
    </p:spTree>
    <p:extLst>
      <p:ext uri="{BB962C8B-B14F-4D97-AF65-F5344CB8AC3E}">
        <p14:creationId xmlns:p14="http://schemas.microsoft.com/office/powerpoint/2010/main" val="28800125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9EB7B8F-EA74-4366-90C9-2DD4E236343D}" type="datetimeFigureOut">
              <a:rPr lang="en-US" smtClean="0"/>
              <a:t>30/01/19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B88E33-866E-4E82-B71B-5A26C47B8C12}" type="slidenum">
              <a:rPr lang="en-US" smtClean="0"/>
              <a:t>‹#›</a:t>
            </a:fld>
            <a:endParaRPr lang="en-US"/>
          </a:p>
        </p:txBody>
      </p:sp>
    </p:spTree>
    <p:extLst>
      <p:ext uri="{BB962C8B-B14F-4D97-AF65-F5344CB8AC3E}">
        <p14:creationId xmlns:p14="http://schemas.microsoft.com/office/powerpoint/2010/main" val="15193703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EB7B8F-EA74-4366-90C9-2DD4E236343D}" type="datetimeFigureOut">
              <a:rPr lang="en-US" smtClean="0"/>
              <a:t>30/01/19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0B88E33-866E-4E82-B71B-5A26C47B8C12}" type="slidenum">
              <a:rPr lang="en-US" smtClean="0"/>
              <a:t>‹#›</a:t>
            </a:fld>
            <a:endParaRPr lang="en-US"/>
          </a:p>
        </p:txBody>
      </p:sp>
    </p:spTree>
    <p:extLst>
      <p:ext uri="{BB962C8B-B14F-4D97-AF65-F5344CB8AC3E}">
        <p14:creationId xmlns:p14="http://schemas.microsoft.com/office/powerpoint/2010/main" val="1437407759"/>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555479"/>
            <a:ext cx="3838776" cy="1921022"/>
          </a:xfrm>
        </p:spPr>
        <p:txBody>
          <a:bodyPr anchor="t">
            <a:noAutofit/>
          </a:bodyPr>
          <a:lstStyle>
            <a:lvl1pPr>
              <a:lnSpc>
                <a:spcPct val="93000"/>
              </a:lnSpc>
              <a:defRPr sz="4000"/>
            </a:lvl1pPr>
          </a:lstStyle>
          <a:p>
            <a:r>
              <a:rPr lang="en-US"/>
              <a:t>Click to edit Master title style</a:t>
            </a:r>
            <a:endParaRPr lang="en-US" dirty="0"/>
          </a:p>
        </p:txBody>
      </p:sp>
      <p:sp>
        <p:nvSpPr>
          <p:cNvPr id="3" name="Content Placeholder 2"/>
          <p:cNvSpPr>
            <a:spLocks noGrp="1"/>
          </p:cNvSpPr>
          <p:nvPr>
            <p:ph idx="1"/>
          </p:nvPr>
        </p:nvSpPr>
        <p:spPr>
          <a:xfrm>
            <a:off x="5181600" y="564147"/>
            <a:ext cx="6248400" cy="5622644"/>
          </a:xfrm>
        </p:spPr>
        <p:txBody>
          <a:bodyPr/>
          <a:lstStyle>
            <a:lvl1pPr>
              <a:lnSpc>
                <a:spcPct val="112000"/>
              </a:lnSpc>
              <a:defRPr sz="2000"/>
            </a:lvl1pPr>
            <a:lvl2pPr>
              <a:lnSpc>
                <a:spcPct val="112000"/>
              </a:lnSpc>
              <a:defRPr sz="1800"/>
            </a:lvl2pPr>
            <a:lvl3pPr>
              <a:lnSpc>
                <a:spcPct val="112000"/>
              </a:lnSpc>
              <a:defRPr sz="1600"/>
            </a:lvl3pPr>
            <a:lvl4pPr>
              <a:lnSpc>
                <a:spcPct val="112000"/>
              </a:lnSpc>
              <a:defRPr sz="1400"/>
            </a:lvl4pPr>
            <a:lvl5pPr>
              <a:lnSpc>
                <a:spcPct val="112000"/>
              </a:lnSpc>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2000" y="2621512"/>
            <a:ext cx="3838776" cy="3239537"/>
          </a:xfrm>
        </p:spPr>
        <p:txBody>
          <a:bodyPr/>
          <a:lstStyle>
            <a:lvl1pPr marL="0" indent="0" algn="r">
              <a:lnSpc>
                <a:spcPct val="125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9EB7B8F-EA74-4366-90C9-2DD4E236343D}" type="datetimeFigureOut">
              <a:rPr lang="en-US" smtClean="0"/>
              <a:t>30/01/19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B88E33-866E-4E82-B71B-5A26C47B8C12}" type="slidenum">
              <a:rPr lang="en-US" smtClean="0"/>
              <a:t>‹#›</a:t>
            </a:fld>
            <a:endParaRPr lang="en-US"/>
          </a:p>
        </p:txBody>
      </p:sp>
    </p:spTree>
    <p:extLst>
      <p:ext uri="{BB962C8B-B14F-4D97-AF65-F5344CB8AC3E}">
        <p14:creationId xmlns:p14="http://schemas.microsoft.com/office/powerpoint/2010/main" val="4291733923"/>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8952" y="557261"/>
            <a:ext cx="3840480" cy="1919239"/>
          </a:xfrm>
        </p:spPr>
        <p:txBody>
          <a:bodyPr anchor="t">
            <a:noAutofit/>
          </a:bodyPr>
          <a:lstStyle>
            <a:lvl1pPr>
              <a:lnSpc>
                <a:spcPct val="93000"/>
              </a:lnSpc>
              <a:defRPr sz="40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57800" y="0"/>
            <a:ext cx="6172200"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58952" y="2621512"/>
            <a:ext cx="3840480" cy="3236976"/>
          </a:xfrm>
        </p:spPr>
        <p:txBody>
          <a:bodyPr/>
          <a:lstStyle>
            <a:lvl1pPr marL="0" indent="0" algn="r">
              <a:lnSpc>
                <a:spcPct val="125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9EB7B8F-EA74-4366-90C9-2DD4E236343D}" type="datetimeFigureOut">
              <a:rPr lang="en-US" smtClean="0"/>
              <a:t>30/01/19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B88E33-866E-4E82-B71B-5A26C47B8C12}" type="slidenum">
              <a:rPr lang="en-US" smtClean="0"/>
              <a:t>‹#›</a:t>
            </a:fld>
            <a:endParaRPr lang="en-US"/>
          </a:p>
        </p:txBody>
      </p:sp>
    </p:spTree>
    <p:extLst>
      <p:ext uri="{BB962C8B-B14F-4D97-AF65-F5344CB8AC3E}">
        <p14:creationId xmlns:p14="http://schemas.microsoft.com/office/powerpoint/2010/main" val="23650217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5181600" y="640080"/>
            <a:ext cx="6248398" cy="558414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9EB7B8F-EA74-4366-90C9-2DD4E236343D}" type="datetimeFigureOut">
              <a:rPr lang="en-US" smtClean="0"/>
              <a:t>30/01/19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B88E33-866E-4E82-B71B-5A26C47B8C12}" type="slidenum">
              <a:rPr lang="en-US" smtClean="0"/>
              <a:t>‹#›</a:t>
            </a:fld>
            <a:endParaRPr lang="en-US"/>
          </a:p>
        </p:txBody>
      </p:sp>
    </p:spTree>
    <p:extLst>
      <p:ext uri="{BB962C8B-B14F-4D97-AF65-F5344CB8AC3E}">
        <p14:creationId xmlns:p14="http://schemas.microsoft.com/office/powerpoint/2010/main" val="33309495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2" name="Freeform 6" title="Page Number Shape"/>
          <p:cNvSpPr/>
          <p:nvPr/>
        </p:nvSpPr>
        <p:spPr bwMode="auto">
          <a:xfrm>
            <a:off x="11784011"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rgbClr val="262626"/>
          </a:solidFill>
          <a:ln w="0">
            <a:noFill/>
            <a:prstDash val="solid"/>
            <a:round/>
            <a:headEnd/>
            <a:tailEnd/>
          </a:ln>
        </p:spPr>
      </p:sp>
      <p:sp>
        <p:nvSpPr>
          <p:cNvPr id="2" name="Vertical Title 1"/>
          <p:cNvSpPr>
            <a:spLocks noGrp="1"/>
          </p:cNvSpPr>
          <p:nvPr>
            <p:ph type="title" orient="vert"/>
          </p:nvPr>
        </p:nvSpPr>
        <p:spPr>
          <a:xfrm>
            <a:off x="7990765" y="642931"/>
            <a:ext cx="2446670" cy="467810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38200" y="642932"/>
            <a:ext cx="7070678" cy="467810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536187" y="5927131"/>
            <a:ext cx="3814856" cy="365125"/>
          </a:xfrm>
        </p:spPr>
        <p:txBody>
          <a:bodyPr/>
          <a:lstStyle/>
          <a:p>
            <a:fld id="{C9EB7B8F-EA74-4366-90C9-2DD4E236343D}" type="datetimeFigureOut">
              <a:rPr lang="en-US" smtClean="0"/>
              <a:t>30/01/19</a:t>
            </a:fld>
            <a:endParaRPr lang="en-US"/>
          </a:p>
        </p:txBody>
      </p:sp>
      <p:sp>
        <p:nvSpPr>
          <p:cNvPr id="5" name="Footer Placeholder 4"/>
          <p:cNvSpPr>
            <a:spLocks noGrp="1"/>
          </p:cNvSpPr>
          <p:nvPr>
            <p:ph type="ftr" sz="quarter" idx="11"/>
          </p:nvPr>
        </p:nvSpPr>
        <p:spPr>
          <a:xfrm>
            <a:off x="6536187" y="6315949"/>
            <a:ext cx="3814856" cy="365125"/>
          </a:xfrm>
        </p:spPr>
        <p:txBody>
          <a:bodyPr/>
          <a:lstStyle/>
          <a:p>
            <a:endParaRPr lang="en-US"/>
          </a:p>
        </p:txBody>
      </p:sp>
      <p:sp>
        <p:nvSpPr>
          <p:cNvPr id="6" name="Slide Number Placeholder 5"/>
          <p:cNvSpPr>
            <a:spLocks noGrp="1"/>
          </p:cNvSpPr>
          <p:nvPr>
            <p:ph type="sldNum" sz="quarter" idx="12"/>
          </p:nvPr>
        </p:nvSpPr>
        <p:spPr>
          <a:xfrm>
            <a:off x="11784011" y="5607592"/>
            <a:ext cx="407988" cy="365125"/>
          </a:xfrm>
        </p:spPr>
        <p:txBody>
          <a:bodyPr/>
          <a:lstStyle/>
          <a:p>
            <a:fld id="{F0B88E33-866E-4E82-B71B-5A26C47B8C12}" type="slidenum">
              <a:rPr lang="en-US" smtClean="0"/>
              <a:t>‹#›</a:t>
            </a:fld>
            <a:endParaRPr lang="en-US"/>
          </a:p>
        </p:txBody>
      </p:sp>
      <p:cxnSp>
        <p:nvCxnSpPr>
          <p:cNvPr id="13" name="Straight Connector 12" title="Horizontal Rule Line"/>
          <p:cNvCxnSpPr/>
          <p:nvPr/>
        </p:nvCxnSpPr>
        <p:spPr>
          <a:xfrm>
            <a:off x="0" y="6199730"/>
            <a:ext cx="10260011"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7955018"/>
      </p:ext>
    </p:extLst>
  </p:cSld>
  <p:clrMapOvr>
    <a:masterClrMapping/>
  </p:clrMapOvr>
  <p:extLst mod="1">
    <p:ext uri="{DCECCB84-F9BA-43D5-87BE-67443E8EF086}">
      <p15:sldGuideLst xmlns:p15="http://schemas.microsoft.com/office/powerpoint/2012/main">
        <p15:guide id="1" pos="6456">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 name="Freeform 6" title="Page Number Shape"/>
          <p:cNvSpPr/>
          <p:nvPr/>
        </p:nvSpPr>
        <p:spPr bwMode="auto">
          <a:xfrm>
            <a:off x="11784011"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Placeholder 1"/>
          <p:cNvSpPr>
            <a:spLocks noGrp="1"/>
          </p:cNvSpPr>
          <p:nvPr>
            <p:ph type="title"/>
          </p:nvPr>
        </p:nvSpPr>
        <p:spPr>
          <a:xfrm>
            <a:off x="762000" y="559678"/>
            <a:ext cx="3833906" cy="49524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181600" y="569066"/>
            <a:ext cx="6248398" cy="565515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2001" y="5930060"/>
            <a:ext cx="3814856" cy="365125"/>
          </a:xfrm>
          <a:prstGeom prst="rect">
            <a:avLst/>
          </a:prstGeom>
        </p:spPr>
        <p:txBody>
          <a:bodyPr vert="horz" lIns="91440" tIns="45720" rIns="91440" bIns="45720" rtlCol="0" anchor="t"/>
          <a:lstStyle>
            <a:lvl1pPr algn="r">
              <a:defRPr sz="1000" b="0" i="1" baseline="0">
                <a:solidFill>
                  <a:schemeClr val="tx1">
                    <a:lumMod val="85000"/>
                    <a:lumOff val="15000"/>
                  </a:schemeClr>
                </a:solidFill>
                <a:latin typeface="+mj-lt"/>
              </a:defRPr>
            </a:lvl1pPr>
          </a:lstStyle>
          <a:p>
            <a:fld id="{C9EB7B8F-EA74-4366-90C9-2DD4E236343D}" type="datetimeFigureOut">
              <a:rPr lang="en-US" smtClean="0"/>
              <a:t>30/01/19</a:t>
            </a:fld>
            <a:endParaRPr lang="en-US"/>
          </a:p>
        </p:txBody>
      </p:sp>
      <p:sp>
        <p:nvSpPr>
          <p:cNvPr id="5" name="Footer Placeholder 4"/>
          <p:cNvSpPr>
            <a:spLocks noGrp="1"/>
          </p:cNvSpPr>
          <p:nvPr>
            <p:ph type="ftr" sz="quarter" idx="3"/>
          </p:nvPr>
        </p:nvSpPr>
        <p:spPr>
          <a:xfrm>
            <a:off x="762001" y="6314440"/>
            <a:ext cx="3814856" cy="365125"/>
          </a:xfrm>
          <a:prstGeom prst="rect">
            <a:avLst/>
          </a:prstGeom>
        </p:spPr>
        <p:txBody>
          <a:bodyPr vert="horz" lIns="91440" tIns="45720" rIns="91440" bIns="45720" rtlCol="0" anchor="t"/>
          <a:lstStyle>
            <a:lvl1pPr algn="r">
              <a:defRPr sz="1200" b="1" i="1" baseline="0">
                <a:solidFill>
                  <a:schemeClr val="tx1">
                    <a:lumMod val="85000"/>
                    <a:lumOff val="15000"/>
                  </a:schemeClr>
                </a:solidFill>
                <a:latin typeface="+mj-lt"/>
              </a:defRPr>
            </a:lvl1pPr>
          </a:lstStyle>
          <a:p>
            <a:endParaRPr lang="en-US"/>
          </a:p>
        </p:txBody>
      </p:sp>
      <p:sp>
        <p:nvSpPr>
          <p:cNvPr id="6" name="Slide Number Placeholder 5"/>
          <p:cNvSpPr>
            <a:spLocks noGrp="1"/>
          </p:cNvSpPr>
          <p:nvPr>
            <p:ph type="sldNum" sz="quarter" idx="4"/>
          </p:nvPr>
        </p:nvSpPr>
        <p:spPr>
          <a:xfrm>
            <a:off x="11784011" y="5607592"/>
            <a:ext cx="407988" cy="365125"/>
          </a:xfrm>
          <a:prstGeom prst="rect">
            <a:avLst/>
          </a:prstGeom>
        </p:spPr>
        <p:txBody>
          <a:bodyPr vert="horz" lIns="91440" tIns="45720" rIns="91440" bIns="45720" rtlCol="0" anchor="ctr"/>
          <a:lstStyle>
            <a:lvl1pPr algn="r">
              <a:defRPr sz="1200" b="0" i="1" baseline="0">
                <a:solidFill>
                  <a:schemeClr val="bg2"/>
                </a:solidFill>
                <a:latin typeface="+mj-lt"/>
              </a:defRPr>
            </a:lvl1pPr>
          </a:lstStyle>
          <a:p>
            <a:fld id="{F0B88E33-866E-4E82-B71B-5A26C47B8C12}" type="slidenum">
              <a:rPr lang="en-US" smtClean="0"/>
              <a:t>‹#›</a:t>
            </a:fld>
            <a:endParaRPr lang="en-US"/>
          </a:p>
        </p:txBody>
      </p:sp>
      <p:cxnSp>
        <p:nvCxnSpPr>
          <p:cNvPr id="10" name="Straight Connector 9" title="Horizontal Rule Line"/>
          <p:cNvCxnSpPr/>
          <p:nvPr/>
        </p:nvCxnSpPr>
        <p:spPr>
          <a:xfrm>
            <a:off x="0" y="6199730"/>
            <a:ext cx="449580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7978087"/>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r" defTabSz="914400" rtl="0" eaLnBrk="1" latinLnBrk="0" hangingPunct="1">
        <a:lnSpc>
          <a:spcPct val="90000"/>
        </a:lnSpc>
        <a:spcBef>
          <a:spcPct val="0"/>
        </a:spcBef>
        <a:buNone/>
        <a:defRPr sz="5000" b="0" i="1" kern="1200" baseline="0">
          <a:solidFill>
            <a:schemeClr val="tx1">
              <a:lumMod val="85000"/>
              <a:lumOff val="15000"/>
            </a:schemeClr>
          </a:solidFill>
          <a:latin typeface="+mj-lt"/>
          <a:ea typeface="+mj-ea"/>
          <a:cs typeface="+mj-cs"/>
        </a:defRPr>
      </a:lvl1pPr>
    </p:titleStyle>
    <p:bodyStyle>
      <a:lvl1pPr marL="283464" indent="-283464" algn="l" defTabSz="914400" rtl="0" eaLnBrk="1" latinLnBrk="0" hangingPunct="1">
        <a:lnSpc>
          <a:spcPct val="112000"/>
        </a:lnSpc>
        <a:spcBef>
          <a:spcPts val="900"/>
        </a:spcBef>
        <a:buFont typeface="Arial" panose="020B0604020202020204" pitchFamily="34" charset="0"/>
        <a:buChar char="•"/>
        <a:defRPr sz="2000" kern="1200" baseline="0">
          <a:solidFill>
            <a:schemeClr val="tx1">
              <a:lumMod val="85000"/>
              <a:lumOff val="15000"/>
            </a:schemeClr>
          </a:solidFill>
          <a:latin typeface="+mn-lt"/>
          <a:ea typeface="+mn-ea"/>
          <a:cs typeface="+mn-cs"/>
        </a:defRPr>
      </a:lvl1pPr>
      <a:lvl2pPr marL="685800" indent="-283464" algn="l" defTabSz="914400" rtl="0" eaLnBrk="1" latinLnBrk="0" hangingPunct="1">
        <a:lnSpc>
          <a:spcPct val="112000"/>
        </a:lnSpc>
        <a:spcBef>
          <a:spcPts val="900"/>
        </a:spcBef>
        <a:buFont typeface="Corbel" panose="020B0503020204020204" pitchFamily="34" charset="0"/>
        <a:buChar char="–"/>
        <a:defRPr sz="1800" kern="1200" baseline="0">
          <a:solidFill>
            <a:schemeClr val="tx1">
              <a:lumMod val="85000"/>
              <a:lumOff val="15000"/>
            </a:schemeClr>
          </a:solidFill>
          <a:latin typeface="+mn-lt"/>
          <a:ea typeface="+mn-ea"/>
          <a:cs typeface="+mn-cs"/>
        </a:defRPr>
      </a:lvl2pPr>
      <a:lvl3pPr marL="1143000" indent="-283464" algn="l" defTabSz="914400" rtl="0" eaLnBrk="1" latinLnBrk="0" hangingPunct="1">
        <a:lnSpc>
          <a:spcPct val="112000"/>
        </a:lnSpc>
        <a:spcBef>
          <a:spcPts val="900"/>
        </a:spcBef>
        <a:buFont typeface="Arial" panose="020B0604020202020204" pitchFamily="34" charset="0"/>
        <a:buChar char="•"/>
        <a:defRPr sz="1600" kern="1200" baseline="0">
          <a:solidFill>
            <a:schemeClr val="tx1">
              <a:lumMod val="85000"/>
              <a:lumOff val="15000"/>
            </a:schemeClr>
          </a:solidFill>
          <a:latin typeface="+mn-lt"/>
          <a:ea typeface="+mn-ea"/>
          <a:cs typeface="+mn-cs"/>
        </a:defRPr>
      </a:lvl3pPr>
      <a:lvl4pPr marL="1600200" indent="-283464" algn="l" defTabSz="914400" rtl="0" eaLnBrk="1" latinLnBrk="0" hangingPunct="1">
        <a:lnSpc>
          <a:spcPct val="112000"/>
        </a:lnSpc>
        <a:spcBef>
          <a:spcPts val="900"/>
        </a:spcBef>
        <a:buFont typeface="Corbel" panose="020B0503020204020204" pitchFamily="34" charset="0"/>
        <a:buChar char="–"/>
        <a:defRPr sz="1400" kern="1200" baseline="0">
          <a:solidFill>
            <a:schemeClr val="tx1">
              <a:lumMod val="85000"/>
              <a:lumOff val="15000"/>
            </a:schemeClr>
          </a:solidFill>
          <a:latin typeface="+mn-lt"/>
          <a:ea typeface="+mn-ea"/>
          <a:cs typeface="+mn-cs"/>
        </a:defRPr>
      </a:lvl4pPr>
      <a:lvl5pPr marL="2057400" indent="-283464" algn="l" defTabSz="914400" rtl="0" eaLnBrk="1" latinLnBrk="0" hangingPunct="1">
        <a:lnSpc>
          <a:spcPct val="112000"/>
        </a:lnSpc>
        <a:spcBef>
          <a:spcPts val="9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5pPr>
      <a:lvl6pPr marL="2514600" indent="-283464" algn="l" defTabSz="914400" rtl="0" eaLnBrk="1" latinLnBrk="0" hangingPunct="1">
        <a:lnSpc>
          <a:spcPct val="112000"/>
        </a:lnSpc>
        <a:spcBef>
          <a:spcPts val="1300"/>
        </a:spcBef>
        <a:buFont typeface="Corbel" panose="020B0503020204020204" pitchFamily="34" charset="0"/>
        <a:buChar char="–"/>
        <a:defRPr sz="1400" kern="1200">
          <a:solidFill>
            <a:schemeClr val="tx1">
              <a:lumMod val="85000"/>
              <a:lumOff val="15000"/>
            </a:schemeClr>
          </a:solidFill>
          <a:latin typeface="+mn-lt"/>
          <a:ea typeface="+mn-ea"/>
          <a:cs typeface="+mn-cs"/>
        </a:defRPr>
      </a:lvl6pPr>
      <a:lvl7pPr marL="2971800" indent="-283464" algn="l" defTabSz="914400" rtl="0" eaLnBrk="1" latinLnBrk="0" hangingPunct="1">
        <a:lnSpc>
          <a:spcPct val="112000"/>
        </a:lnSpc>
        <a:spcBef>
          <a:spcPts val="1300"/>
        </a:spcBef>
        <a:buFont typeface="Arial" panose="020B0604020202020204" pitchFamily="34" charset="0"/>
        <a:buChar char="•"/>
        <a:defRPr sz="1400" i="1" kern="1200">
          <a:solidFill>
            <a:schemeClr val="tx1">
              <a:lumMod val="85000"/>
              <a:lumOff val="15000"/>
            </a:schemeClr>
          </a:solidFill>
          <a:latin typeface="+mn-lt"/>
          <a:ea typeface="+mn-ea"/>
          <a:cs typeface="+mn-cs"/>
        </a:defRPr>
      </a:lvl7pPr>
      <a:lvl8pPr marL="3429000" indent="-283464" algn="l" defTabSz="914400" rtl="0" eaLnBrk="1" latinLnBrk="0" hangingPunct="1">
        <a:lnSpc>
          <a:spcPct val="112000"/>
        </a:lnSpc>
        <a:spcBef>
          <a:spcPts val="1300"/>
        </a:spcBef>
        <a:buFont typeface="Corbel" panose="020B0503020204020204" pitchFamily="34" charset="0"/>
        <a:buChar char="–"/>
        <a:defRPr sz="1400" kern="1200">
          <a:solidFill>
            <a:schemeClr val="tx1">
              <a:lumMod val="85000"/>
              <a:lumOff val="15000"/>
            </a:schemeClr>
          </a:solidFill>
          <a:latin typeface="+mn-lt"/>
          <a:ea typeface="+mn-ea"/>
          <a:cs typeface="+mn-cs"/>
        </a:defRPr>
      </a:lvl8pPr>
      <a:lvl9pPr marL="3886200" indent="-283464" algn="l" defTabSz="914400" rtl="0" eaLnBrk="1" latinLnBrk="0" hangingPunct="1">
        <a:lnSpc>
          <a:spcPct val="112000"/>
        </a:lnSpc>
        <a:spcBef>
          <a:spcPts val="13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832">
          <p15:clr>
            <a:srgbClr val="F26B43"/>
          </p15:clr>
        </p15:guide>
        <p15:guide id="2" pos="480">
          <p15:clr>
            <a:srgbClr val="F26B43"/>
          </p15:clr>
        </p15:guide>
        <p15:guide id="3" orient="horz" pos="432">
          <p15:clr>
            <a:srgbClr val="F26B43"/>
          </p15:clr>
        </p15:guide>
        <p15:guide id="4" pos="7200">
          <p15:clr>
            <a:srgbClr val="F26B43"/>
          </p15:clr>
        </p15:guide>
        <p15:guide id="5" pos="32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 Target="slide2.xml"/><Relationship Id="rId1" Type="http://schemas.openxmlformats.org/officeDocument/2006/relationships/slideLayout" Target="../slideLayouts/slideLayout3.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8.png"/><Relationship Id="rId7" Type="http://schemas.openxmlformats.org/officeDocument/2006/relationships/slide" Target="slide10.xml"/><Relationship Id="rId2" Type="http://schemas.openxmlformats.org/officeDocument/2006/relationships/slide" Target="slide9.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7.png"/><Relationship Id="rId4" Type="http://schemas.openxmlformats.org/officeDocument/2006/relationships/slide" Target="slide2.xml"/></Relationships>
</file>

<file path=ppt/slides/_rels/slide9.xml.rels><?xml version="1.0" encoding="UTF-8" standalone="yes"?>
<Relationships xmlns="http://schemas.openxmlformats.org/package/2006/relationships"><Relationship Id="rId2" Type="http://schemas.openxmlformats.org/officeDocument/2006/relationships/slide" Target="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 Target="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10.jpg"/><Relationship Id="rId2" Type="http://schemas.openxmlformats.org/officeDocument/2006/relationships/diagramData" Target="../diagrams/data5.xml"/><Relationship Id="rId1" Type="http://schemas.openxmlformats.org/officeDocument/2006/relationships/slideLayout" Target="../slideLayouts/slideLayout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8.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slide" Target="slide2.xml"/><Relationship Id="rId3" Type="http://schemas.microsoft.com/office/2007/relationships/hdphoto" Target="../media/hdphoto2.wdp"/><Relationship Id="rId7" Type="http://schemas.microsoft.com/office/2007/relationships/hdphoto" Target="../media/hdphoto4.wdp"/><Relationship Id="rId12" Type="http://schemas.openxmlformats.org/officeDocument/2006/relationships/image" Target="../media/image17.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16.png"/><Relationship Id="rId5" Type="http://schemas.microsoft.com/office/2007/relationships/hdphoto" Target="../media/hdphoto3.wdp"/><Relationship Id="rId15" Type="http://schemas.microsoft.com/office/2007/relationships/hdphoto" Target="../media/hdphoto1.wdp"/><Relationship Id="rId10" Type="http://schemas.openxmlformats.org/officeDocument/2006/relationships/image" Target="../media/image15.png"/><Relationship Id="rId4" Type="http://schemas.openxmlformats.org/officeDocument/2006/relationships/image" Target="../media/image12.png"/><Relationship Id="rId9" Type="http://schemas.microsoft.com/office/2007/relationships/hdphoto" Target="../media/hdphoto5.wdp"/><Relationship Id="rId1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3.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 Target="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3.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3.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3.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 Target="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3.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3.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 Target="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 Target="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 Target="slide2.xml"/><Relationship Id="rId1" Type="http://schemas.openxmlformats.org/officeDocument/2006/relationships/slideLayout" Target="../slideLayouts/slideLayout3.xml"/><Relationship Id="rId4" Type="http://schemas.microsoft.com/office/2007/relationships/hdphoto" Target="../media/hdphoto1.wdp"/></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 Target="slide2.xml"/><Relationship Id="rId1" Type="http://schemas.openxmlformats.org/officeDocument/2006/relationships/slideLayout" Target="../slideLayouts/slideLayout3.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154950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156ECE6E-33B7-4C23-863C-B967ABE1EBCE}"/>
              </a:ext>
            </a:extLst>
          </p:cNvPr>
          <p:cNvGraphicFramePr/>
          <p:nvPr>
            <p:extLst>
              <p:ext uri="{D42A27DB-BD31-4B8C-83A1-F6EECF244321}">
                <p14:modId xmlns:p14="http://schemas.microsoft.com/office/powerpoint/2010/main" val="244224267"/>
              </p:ext>
            </p:extLst>
          </p:nvPr>
        </p:nvGraphicFramePr>
        <p:xfrm>
          <a:off x="879061" y="450574"/>
          <a:ext cx="9987722" cy="57381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D4308F97-AA0A-4A75-B4FB-5276168F4CBB}"/>
              </a:ext>
            </a:extLst>
          </p:cNvPr>
          <p:cNvSpPr txBox="1"/>
          <p:nvPr/>
        </p:nvSpPr>
        <p:spPr>
          <a:xfrm>
            <a:off x="10229861" y="1358348"/>
            <a:ext cx="1538883" cy="4141304"/>
          </a:xfrm>
          <a:prstGeom prst="rect">
            <a:avLst/>
          </a:prstGeom>
          <a:noFill/>
        </p:spPr>
        <p:txBody>
          <a:bodyPr vert="vert" wrap="square" rtlCol="0">
            <a:spAutoFit/>
          </a:bodyPr>
          <a:lstStyle/>
          <a:p>
            <a:r>
              <a:rPr lang="en-US" sz="8800" dirty="0">
                <a:effectLst>
                  <a:outerShdw blurRad="38100" dist="38100" dir="2700000" algn="tl">
                    <a:srgbClr val="000000">
                      <a:alpha val="43137"/>
                    </a:srgbClr>
                  </a:outerShdw>
                </a:effectLst>
              </a:rPr>
              <a:t>H O M E</a:t>
            </a:r>
          </a:p>
        </p:txBody>
      </p:sp>
    </p:spTree>
    <p:extLst>
      <p:ext uri="{BB962C8B-B14F-4D97-AF65-F5344CB8AC3E}">
        <p14:creationId xmlns:p14="http://schemas.microsoft.com/office/powerpoint/2010/main" val="3729914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A235B-E041-42D1-B494-8B5018D9A167}"/>
              </a:ext>
            </a:extLst>
          </p:cNvPr>
          <p:cNvSpPr>
            <a:spLocks noGrp="1"/>
          </p:cNvSpPr>
          <p:nvPr>
            <p:ph type="title"/>
          </p:nvPr>
        </p:nvSpPr>
        <p:spPr>
          <a:xfrm>
            <a:off x="2226365" y="500078"/>
            <a:ext cx="8017962" cy="2269626"/>
          </a:xfrm>
        </p:spPr>
        <p:txBody>
          <a:bodyPr/>
          <a:lstStyle/>
          <a:p>
            <a:r>
              <a:rPr lang="en-US" dirty="0"/>
              <a:t>CLASSROOM</a:t>
            </a:r>
            <a:br>
              <a:rPr lang="en-US" dirty="0"/>
            </a:br>
            <a:r>
              <a:rPr lang="en-US" dirty="0"/>
              <a:t>CONNECTIONS</a:t>
            </a:r>
          </a:p>
        </p:txBody>
      </p:sp>
      <p:sp>
        <p:nvSpPr>
          <p:cNvPr id="4" name="TextBox 3">
            <a:extLst>
              <a:ext uri="{FF2B5EF4-FFF2-40B4-BE49-F238E27FC236}">
                <a16:creationId xmlns:a16="http://schemas.microsoft.com/office/drawing/2014/main" id="{2CAEDC9D-FACE-40F2-8F0E-DF9A6AEA1067}"/>
              </a:ext>
            </a:extLst>
          </p:cNvPr>
          <p:cNvSpPr txBox="1"/>
          <p:nvPr/>
        </p:nvSpPr>
        <p:spPr>
          <a:xfrm>
            <a:off x="2822713" y="689112"/>
            <a:ext cx="1974574" cy="1722783"/>
          </a:xfrm>
          <a:prstGeom prst="rect">
            <a:avLst/>
          </a:prstGeom>
          <a:noFill/>
        </p:spPr>
        <p:txBody>
          <a:bodyPr wrap="square" rtlCol="0">
            <a:spAutoFit/>
          </a:bodyPr>
          <a:lstStyle/>
          <a:p>
            <a:endParaRPr lang="en-US" dirty="0"/>
          </a:p>
        </p:txBody>
      </p:sp>
      <p:pic>
        <p:nvPicPr>
          <p:cNvPr id="6" name="Picture 5">
            <a:extLst>
              <a:ext uri="{FF2B5EF4-FFF2-40B4-BE49-F238E27FC236}">
                <a16:creationId xmlns:a16="http://schemas.microsoft.com/office/drawing/2014/main" id="{DE0F3F6C-A0AA-4142-83BF-3982F48B26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2298" y="2769704"/>
            <a:ext cx="5387404" cy="3030415"/>
          </a:xfrm>
          <a:prstGeom prst="rect">
            <a:avLst/>
          </a:prstGeom>
        </p:spPr>
      </p:pic>
    </p:spTree>
    <p:extLst>
      <p:ext uri="{BB962C8B-B14F-4D97-AF65-F5344CB8AC3E}">
        <p14:creationId xmlns:p14="http://schemas.microsoft.com/office/powerpoint/2010/main" val="264637022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4B3FB-B738-45F6-B1C8-FFBF59A40013}"/>
              </a:ext>
            </a:extLst>
          </p:cNvPr>
          <p:cNvSpPr>
            <a:spLocks noGrp="1"/>
          </p:cNvSpPr>
          <p:nvPr>
            <p:ph type="title"/>
          </p:nvPr>
        </p:nvSpPr>
        <p:spPr/>
        <p:txBody>
          <a:bodyPr>
            <a:normAutofit/>
          </a:bodyPr>
          <a:lstStyle/>
          <a:p>
            <a:r>
              <a:rPr lang="en-US" sz="5400" dirty="0"/>
              <a:t>HOW TO PLAY</a:t>
            </a:r>
            <a:br>
              <a:rPr lang="en-US" sz="5400" dirty="0"/>
            </a:br>
            <a:br>
              <a:rPr lang="en-US" sz="5400" dirty="0"/>
            </a:br>
            <a:endParaRPr lang="en-US" sz="5400" dirty="0"/>
          </a:p>
        </p:txBody>
      </p:sp>
      <p:sp>
        <p:nvSpPr>
          <p:cNvPr id="3" name="Content Placeholder 2">
            <a:extLst>
              <a:ext uri="{FF2B5EF4-FFF2-40B4-BE49-F238E27FC236}">
                <a16:creationId xmlns:a16="http://schemas.microsoft.com/office/drawing/2014/main" id="{C545F144-AB9C-4097-93FB-CCD24197DB7A}"/>
              </a:ext>
            </a:extLst>
          </p:cNvPr>
          <p:cNvSpPr>
            <a:spLocks noGrp="1"/>
          </p:cNvSpPr>
          <p:nvPr>
            <p:ph idx="1"/>
          </p:nvPr>
        </p:nvSpPr>
        <p:spPr/>
        <p:txBody>
          <a:bodyPr>
            <a:normAutofit/>
          </a:bodyPr>
          <a:lstStyle/>
          <a:p>
            <a:pPr marL="0" indent="0">
              <a:buNone/>
            </a:pPr>
            <a:endParaRPr lang="en-US" sz="2400" dirty="0"/>
          </a:p>
          <a:p>
            <a:r>
              <a:rPr lang="en-US" sz="2400" dirty="0"/>
              <a:t>There are six groups</a:t>
            </a:r>
          </a:p>
          <a:p>
            <a:r>
              <a:rPr lang="en-US" sz="2400" dirty="0"/>
              <a:t>There are two rounds (person and thing)</a:t>
            </a:r>
          </a:p>
          <a:p>
            <a:r>
              <a:rPr lang="en-US" sz="2400" dirty="0"/>
              <a:t>Each member of a group need to describe the topic without saying the name.</a:t>
            </a:r>
          </a:p>
          <a:p>
            <a:r>
              <a:rPr lang="en-US" sz="2400" dirty="0"/>
              <a:t>Other group will guess who/what is it in 20 seconds.</a:t>
            </a:r>
          </a:p>
          <a:p>
            <a:r>
              <a:rPr lang="en-US" sz="2400" dirty="0"/>
              <a:t>Every group who can guess it correctly will get 3 points and who cannot guess it will get 2 point.</a:t>
            </a:r>
          </a:p>
        </p:txBody>
      </p:sp>
      <p:pic>
        <p:nvPicPr>
          <p:cNvPr id="4" name="Picture 3">
            <a:extLst>
              <a:ext uri="{FF2B5EF4-FFF2-40B4-BE49-F238E27FC236}">
                <a16:creationId xmlns:a16="http://schemas.microsoft.com/office/drawing/2014/main" id="{82E34BC4-EF7E-4D52-9497-3836E220EE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7080" y="3035924"/>
            <a:ext cx="3863745" cy="2173357"/>
          </a:xfrm>
          <a:prstGeom prst="rect">
            <a:avLst/>
          </a:prstGeom>
        </p:spPr>
      </p:pic>
    </p:spTree>
    <p:extLst>
      <p:ext uri="{BB962C8B-B14F-4D97-AF65-F5344CB8AC3E}">
        <p14:creationId xmlns:p14="http://schemas.microsoft.com/office/powerpoint/2010/main" val="255982974"/>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wipe(left)">
                                      <p:cBhvr>
                                        <p:cTn id="13" dur="500"/>
                                        <p:tgtEl>
                                          <p:spTgt spid="3">
                                            <p:txEl>
                                              <p:pRg st="1" end="1"/>
                                            </p:txEl>
                                          </p:spTgt>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wipe(left)">
                                      <p:cBhvr>
                                        <p:cTn id="21" dur="500"/>
                                        <p:tgtEl>
                                          <p:spTgt spid="3">
                                            <p:txEl>
                                              <p:pRg st="3" end="3"/>
                                            </p:txEl>
                                          </p:spTgt>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ipe(left)">
                                      <p:cBhvr>
                                        <p:cTn id="25" dur="500"/>
                                        <p:tgtEl>
                                          <p:spTgt spid="3">
                                            <p:txEl>
                                              <p:pRg st="4" end="4"/>
                                            </p:txEl>
                                          </p:spTgt>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wipe(left)">
                                      <p:cBhvr>
                                        <p:cTn id="29" dur="500"/>
                                        <p:tgtEl>
                                          <p:spTgt spid="3">
                                            <p:txEl>
                                              <p:pRg st="5" end="5"/>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r: 8 Points 1">
            <a:extLst>
              <a:ext uri="{FF2B5EF4-FFF2-40B4-BE49-F238E27FC236}">
                <a16:creationId xmlns:a16="http://schemas.microsoft.com/office/drawing/2014/main" id="{779661F4-5FE4-4338-BE77-D9FF989CDA06}"/>
              </a:ext>
            </a:extLst>
          </p:cNvPr>
          <p:cNvSpPr/>
          <p:nvPr/>
        </p:nvSpPr>
        <p:spPr>
          <a:xfrm>
            <a:off x="4108174" y="1987825"/>
            <a:ext cx="4214191" cy="3949148"/>
          </a:xfrm>
          <a:prstGeom prst="star8">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20000" dirty="0"/>
              <a:t>1</a:t>
            </a:r>
          </a:p>
        </p:txBody>
      </p:sp>
      <p:sp>
        <p:nvSpPr>
          <p:cNvPr id="3" name="TextBox 2">
            <a:extLst>
              <a:ext uri="{FF2B5EF4-FFF2-40B4-BE49-F238E27FC236}">
                <a16:creationId xmlns:a16="http://schemas.microsoft.com/office/drawing/2014/main" id="{A745A859-E06F-4721-A184-7F6A2865D059}"/>
              </a:ext>
            </a:extLst>
          </p:cNvPr>
          <p:cNvSpPr txBox="1"/>
          <p:nvPr/>
        </p:nvSpPr>
        <p:spPr>
          <a:xfrm>
            <a:off x="4717773" y="921027"/>
            <a:ext cx="2756453" cy="1015663"/>
          </a:xfrm>
          <a:prstGeom prst="rect">
            <a:avLst/>
          </a:prstGeom>
          <a:noFill/>
        </p:spPr>
        <p:txBody>
          <a:bodyPr wrap="square" rtlCol="0">
            <a:spAutoFit/>
          </a:bodyPr>
          <a:lstStyle/>
          <a:p>
            <a:r>
              <a:rPr lang="en-US" sz="6000" dirty="0"/>
              <a:t>ROUND</a:t>
            </a:r>
          </a:p>
        </p:txBody>
      </p:sp>
    </p:spTree>
    <p:extLst>
      <p:ext uri="{BB962C8B-B14F-4D97-AF65-F5344CB8AC3E}">
        <p14:creationId xmlns:p14="http://schemas.microsoft.com/office/powerpoint/2010/main" val="344315359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10" presetClass="entr" presetSubtype="0" fill="hold"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r: 8 Points 1">
            <a:extLst>
              <a:ext uri="{FF2B5EF4-FFF2-40B4-BE49-F238E27FC236}">
                <a16:creationId xmlns:a16="http://schemas.microsoft.com/office/drawing/2014/main" id="{779661F4-5FE4-4338-BE77-D9FF989CDA06}"/>
              </a:ext>
            </a:extLst>
          </p:cNvPr>
          <p:cNvSpPr/>
          <p:nvPr/>
        </p:nvSpPr>
        <p:spPr>
          <a:xfrm>
            <a:off x="4108174" y="1987825"/>
            <a:ext cx="4214191" cy="3949148"/>
          </a:xfrm>
          <a:prstGeom prst="star8">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20000" dirty="0"/>
              <a:t>2</a:t>
            </a:r>
          </a:p>
        </p:txBody>
      </p:sp>
      <p:sp>
        <p:nvSpPr>
          <p:cNvPr id="3" name="TextBox 2">
            <a:extLst>
              <a:ext uri="{FF2B5EF4-FFF2-40B4-BE49-F238E27FC236}">
                <a16:creationId xmlns:a16="http://schemas.microsoft.com/office/drawing/2014/main" id="{A745A859-E06F-4721-A184-7F6A2865D059}"/>
              </a:ext>
            </a:extLst>
          </p:cNvPr>
          <p:cNvSpPr txBox="1"/>
          <p:nvPr/>
        </p:nvSpPr>
        <p:spPr>
          <a:xfrm>
            <a:off x="4717773" y="921027"/>
            <a:ext cx="2756453" cy="1015663"/>
          </a:xfrm>
          <a:prstGeom prst="rect">
            <a:avLst/>
          </a:prstGeom>
          <a:noFill/>
        </p:spPr>
        <p:txBody>
          <a:bodyPr wrap="square" rtlCol="0">
            <a:spAutoFit/>
          </a:bodyPr>
          <a:lstStyle/>
          <a:p>
            <a:r>
              <a:rPr lang="en-US" sz="6000" dirty="0"/>
              <a:t>ROUND</a:t>
            </a:r>
          </a:p>
        </p:txBody>
      </p:sp>
    </p:spTree>
    <p:extLst>
      <p:ext uri="{BB962C8B-B14F-4D97-AF65-F5344CB8AC3E}">
        <p14:creationId xmlns:p14="http://schemas.microsoft.com/office/powerpoint/2010/main" val="2780051494"/>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83C43-B9D4-4BF0-950F-D8AF987B1974}"/>
              </a:ext>
            </a:extLst>
          </p:cNvPr>
          <p:cNvSpPr>
            <a:spLocks noGrp="1"/>
          </p:cNvSpPr>
          <p:nvPr>
            <p:ph type="title"/>
          </p:nvPr>
        </p:nvSpPr>
        <p:spPr/>
        <p:txBody>
          <a:bodyPr/>
          <a:lstStyle/>
          <a:p>
            <a:br>
              <a:rPr lang="en-US" dirty="0"/>
            </a:br>
            <a:r>
              <a:rPr lang="en-US" dirty="0"/>
              <a:t>WELL DONE!</a:t>
            </a:r>
          </a:p>
        </p:txBody>
      </p:sp>
      <p:sp>
        <p:nvSpPr>
          <p:cNvPr id="3" name="Text Placeholder 2">
            <a:extLst>
              <a:ext uri="{FF2B5EF4-FFF2-40B4-BE49-F238E27FC236}">
                <a16:creationId xmlns:a16="http://schemas.microsoft.com/office/drawing/2014/main" id="{4D7AD4EA-8CED-447A-83AA-DA6E61134FD1}"/>
              </a:ext>
            </a:extLst>
          </p:cNvPr>
          <p:cNvSpPr>
            <a:spLocks noGrp="1"/>
          </p:cNvSpPr>
          <p:nvPr>
            <p:ph type="body" idx="1"/>
          </p:nvPr>
        </p:nvSpPr>
        <p:spPr/>
        <p:txBody>
          <a:bodyPr/>
          <a:lstStyle/>
          <a:p>
            <a:endParaRPr lang="en-US"/>
          </a:p>
        </p:txBody>
      </p:sp>
      <p:pic>
        <p:nvPicPr>
          <p:cNvPr id="4" name="Picture 3">
            <a:hlinkClick r:id="rId2" action="ppaction://hlinksldjump"/>
            <a:extLst>
              <a:ext uri="{FF2B5EF4-FFF2-40B4-BE49-F238E27FC236}">
                <a16:creationId xmlns:a16="http://schemas.microsoft.com/office/drawing/2014/main" id="{397691CF-A4B6-465B-BC9A-C47A145C0C8D}"/>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188512" y="217369"/>
            <a:ext cx="1097280" cy="1097280"/>
          </a:xfrm>
          <a:prstGeom prst="rect">
            <a:avLst/>
          </a:prstGeom>
        </p:spPr>
      </p:pic>
    </p:spTree>
    <p:extLst>
      <p:ext uri="{BB962C8B-B14F-4D97-AF65-F5344CB8AC3E}">
        <p14:creationId xmlns:p14="http://schemas.microsoft.com/office/powerpoint/2010/main" val="376076630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DAD4F-D942-45C2-B8DB-A3D8B0FD8301}"/>
              </a:ext>
            </a:extLst>
          </p:cNvPr>
          <p:cNvSpPr>
            <a:spLocks noGrp="1"/>
          </p:cNvSpPr>
          <p:nvPr>
            <p:ph type="ctrTitle"/>
          </p:nvPr>
        </p:nvSpPr>
        <p:spPr/>
        <p:txBody>
          <a:bodyPr/>
          <a:lstStyle/>
          <a:p>
            <a:br>
              <a:rPr lang="en-US" dirty="0"/>
            </a:br>
            <a:br>
              <a:rPr lang="en-US" dirty="0"/>
            </a:br>
            <a:r>
              <a:rPr lang="en-US" dirty="0"/>
              <a:t>pronouns</a:t>
            </a:r>
          </a:p>
        </p:txBody>
      </p:sp>
      <p:sp>
        <p:nvSpPr>
          <p:cNvPr id="3" name="Subtitle 2">
            <a:extLst>
              <a:ext uri="{FF2B5EF4-FFF2-40B4-BE49-F238E27FC236}">
                <a16:creationId xmlns:a16="http://schemas.microsoft.com/office/drawing/2014/main" id="{3E117A5D-4E34-410A-9A1F-64E61136BE58}"/>
              </a:ext>
            </a:extLst>
          </p:cNvPr>
          <p:cNvSpPr>
            <a:spLocks noGrp="1"/>
          </p:cNvSpPr>
          <p:nvPr>
            <p:ph type="subTitle" idx="1"/>
          </p:nvPr>
        </p:nvSpPr>
        <p:spPr/>
        <p:txBody>
          <a:bodyPr/>
          <a:lstStyle/>
          <a:p>
            <a:r>
              <a:rPr lang="en-US" dirty="0"/>
              <a:t>BY: NI PUTU AYU PUSPA YULIANDARI</a:t>
            </a:r>
          </a:p>
        </p:txBody>
      </p:sp>
      <p:pic>
        <p:nvPicPr>
          <p:cNvPr id="5" name="Picture 4">
            <a:hlinkClick r:id="rId2" action="ppaction://hlinksldjump"/>
            <a:extLst>
              <a:ext uri="{FF2B5EF4-FFF2-40B4-BE49-F238E27FC236}">
                <a16:creationId xmlns:a16="http://schemas.microsoft.com/office/drawing/2014/main" id="{16BEB74D-F360-4369-9A9B-65F56503F2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00950" y="3277775"/>
            <a:ext cx="1095569" cy="1097280"/>
          </a:xfrm>
          <a:prstGeom prst="rect">
            <a:avLst/>
          </a:prstGeom>
        </p:spPr>
      </p:pic>
      <p:pic>
        <p:nvPicPr>
          <p:cNvPr id="6" name="Picture 5">
            <a:hlinkClick r:id="rId4" action="ppaction://hlinksldjump"/>
            <a:extLst>
              <a:ext uri="{FF2B5EF4-FFF2-40B4-BE49-F238E27FC236}">
                <a16:creationId xmlns:a16="http://schemas.microsoft.com/office/drawing/2014/main" id="{9B9E97A9-0C8A-4E5B-9722-6B3D399EF4D2}"/>
              </a:ext>
            </a:extLst>
          </p:cNvPr>
          <p:cNvPicPr>
            <a:picLocks noChangeAspect="1"/>
          </p:cNvPicPr>
          <p:nvPr/>
        </p:nvPicPr>
        <p:blipFill>
          <a:blip r:embed="rId5">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tretch>
            <a:fillRect/>
          </a:stretch>
        </p:blipFill>
        <p:spPr>
          <a:xfrm>
            <a:off x="10599239" y="5695640"/>
            <a:ext cx="1097280" cy="1097280"/>
          </a:xfrm>
          <a:prstGeom prst="rect">
            <a:avLst/>
          </a:prstGeom>
        </p:spPr>
      </p:pic>
      <p:pic>
        <p:nvPicPr>
          <p:cNvPr id="8" name="Picture 7">
            <a:hlinkClick r:id="rId7" action="ppaction://hlinksldjump"/>
            <a:extLst>
              <a:ext uri="{FF2B5EF4-FFF2-40B4-BE49-F238E27FC236}">
                <a16:creationId xmlns:a16="http://schemas.microsoft.com/office/drawing/2014/main" id="{E6185F24-3742-468B-9C3E-A916FEAA93A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599239" y="4486707"/>
            <a:ext cx="1097280" cy="1097280"/>
          </a:xfrm>
          <a:prstGeom prst="rect">
            <a:avLst/>
          </a:prstGeom>
        </p:spPr>
      </p:pic>
    </p:spTree>
    <p:extLst>
      <p:ext uri="{BB962C8B-B14F-4D97-AF65-F5344CB8AC3E}">
        <p14:creationId xmlns:p14="http://schemas.microsoft.com/office/powerpoint/2010/main" val="144682910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65205-56BF-4AE4-A5A5-A1DE202E146E}"/>
              </a:ext>
            </a:extLst>
          </p:cNvPr>
          <p:cNvSpPr>
            <a:spLocks noGrp="1"/>
          </p:cNvSpPr>
          <p:nvPr>
            <p:ph type="title"/>
          </p:nvPr>
        </p:nvSpPr>
        <p:spPr/>
        <p:txBody>
          <a:bodyPr>
            <a:normAutofit/>
          </a:bodyPr>
          <a:lstStyle/>
          <a:p>
            <a:br>
              <a:rPr lang="en-US" sz="4000" dirty="0"/>
            </a:br>
            <a:br>
              <a:rPr lang="en-US" sz="4000" dirty="0"/>
            </a:br>
            <a:br>
              <a:rPr lang="en-US" sz="4000" dirty="0"/>
            </a:br>
            <a:r>
              <a:rPr lang="en-US" sz="4000" dirty="0"/>
              <a:t>LEARNING</a:t>
            </a:r>
            <a:br>
              <a:rPr lang="en-US" sz="4000" dirty="0"/>
            </a:br>
            <a:r>
              <a:rPr lang="en-US" sz="4000" dirty="0"/>
              <a:t>OBJECTIVES</a:t>
            </a:r>
          </a:p>
        </p:txBody>
      </p:sp>
      <p:sp>
        <p:nvSpPr>
          <p:cNvPr id="3" name="Content Placeholder 2">
            <a:extLst>
              <a:ext uri="{FF2B5EF4-FFF2-40B4-BE49-F238E27FC236}">
                <a16:creationId xmlns:a16="http://schemas.microsoft.com/office/drawing/2014/main" id="{700896EE-5D26-4038-A55B-A9FE8D10A67E}"/>
              </a:ext>
            </a:extLst>
          </p:cNvPr>
          <p:cNvSpPr>
            <a:spLocks noGrp="1"/>
          </p:cNvSpPr>
          <p:nvPr>
            <p:ph idx="1"/>
          </p:nvPr>
        </p:nvSpPr>
        <p:spPr/>
        <p:txBody>
          <a:bodyPr>
            <a:noAutofit/>
          </a:bodyPr>
          <a:lstStyle/>
          <a:p>
            <a:endParaRPr lang="en-US" sz="3200" dirty="0"/>
          </a:p>
          <a:p>
            <a:r>
              <a:rPr lang="en-US" sz="3200" dirty="0"/>
              <a:t>Students are able to know types of pronouns.</a:t>
            </a:r>
          </a:p>
          <a:p>
            <a:r>
              <a:rPr lang="en-US" sz="3200" dirty="0"/>
              <a:t>Students are able to apply the use of pronouns in form of sentences.</a:t>
            </a:r>
          </a:p>
          <a:p>
            <a:r>
              <a:rPr lang="en-US" sz="3200" dirty="0"/>
              <a:t>Students are able to create a story which contains of pronouns.</a:t>
            </a:r>
          </a:p>
        </p:txBody>
      </p:sp>
      <p:sp>
        <p:nvSpPr>
          <p:cNvPr id="4" name="Action Button: Return 3">
            <a:hlinkClick r:id="rId2" action="ppaction://hlinksldjump" highlightClick="1"/>
            <a:extLst>
              <a:ext uri="{FF2B5EF4-FFF2-40B4-BE49-F238E27FC236}">
                <a16:creationId xmlns:a16="http://schemas.microsoft.com/office/drawing/2014/main" id="{5E0F07AD-02CE-4015-81A1-67970248CE98}"/>
              </a:ext>
            </a:extLst>
          </p:cNvPr>
          <p:cNvSpPr/>
          <p:nvPr/>
        </p:nvSpPr>
        <p:spPr>
          <a:xfrm>
            <a:off x="10214112" y="5767022"/>
            <a:ext cx="914400" cy="914400"/>
          </a:xfrm>
          <a:prstGeom prst="actionButtonReturn">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615711221"/>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wipe(left)">
                                      <p:cBhvr>
                                        <p:cTn id="13" dur="500"/>
                                        <p:tgtEl>
                                          <p:spTgt spid="3">
                                            <p:txEl>
                                              <p:pRg st="1" end="1"/>
                                            </p:txEl>
                                          </p:spTgt>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wipe(left)">
                                      <p:cBhvr>
                                        <p:cTn id="21" dur="500"/>
                                        <p:tgtEl>
                                          <p:spTgt spid="3">
                                            <p:txEl>
                                              <p:pRg st="3" end="3"/>
                                            </p:txEl>
                                          </p:spTgt>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D6CE9-2B93-43B8-841A-98EA7DE09DED}"/>
              </a:ext>
            </a:extLst>
          </p:cNvPr>
          <p:cNvSpPr>
            <a:spLocks noGrp="1"/>
          </p:cNvSpPr>
          <p:nvPr>
            <p:ph type="title"/>
          </p:nvPr>
        </p:nvSpPr>
        <p:spPr/>
        <p:txBody>
          <a:bodyPr>
            <a:normAutofit/>
          </a:bodyPr>
          <a:lstStyle/>
          <a:p>
            <a:br>
              <a:rPr lang="en-US" sz="4400" dirty="0"/>
            </a:br>
            <a:br>
              <a:rPr lang="en-US" sz="4400" dirty="0"/>
            </a:br>
            <a:br>
              <a:rPr lang="en-US" sz="4400" dirty="0"/>
            </a:br>
            <a:r>
              <a:rPr lang="en-US" sz="4400" dirty="0">
                <a:effectLst>
                  <a:outerShdw blurRad="38100" dist="38100" dir="2700000" algn="tl">
                    <a:srgbClr val="000000">
                      <a:alpha val="43137"/>
                    </a:srgbClr>
                  </a:outerShdw>
                </a:effectLst>
              </a:rPr>
              <a:t>PRONOUNS</a:t>
            </a:r>
          </a:p>
        </p:txBody>
      </p:sp>
      <p:sp>
        <p:nvSpPr>
          <p:cNvPr id="3" name="Content Placeholder 2">
            <a:extLst>
              <a:ext uri="{FF2B5EF4-FFF2-40B4-BE49-F238E27FC236}">
                <a16:creationId xmlns:a16="http://schemas.microsoft.com/office/drawing/2014/main" id="{6CFF9DB5-8504-4EA3-8C09-878395F830F6}"/>
              </a:ext>
            </a:extLst>
          </p:cNvPr>
          <p:cNvSpPr>
            <a:spLocks noGrp="1"/>
          </p:cNvSpPr>
          <p:nvPr>
            <p:ph idx="1"/>
          </p:nvPr>
        </p:nvSpPr>
        <p:spPr/>
        <p:txBody>
          <a:bodyPr>
            <a:normAutofit/>
          </a:bodyPr>
          <a:lstStyle/>
          <a:p>
            <a:pPr marL="0" indent="0">
              <a:buNone/>
            </a:pPr>
            <a:r>
              <a:rPr lang="en-US" sz="4400" dirty="0"/>
              <a:t>A word used as a substitute for a noun to avoid repetition of the same noun.</a:t>
            </a:r>
          </a:p>
        </p:txBody>
      </p:sp>
      <p:graphicFrame>
        <p:nvGraphicFramePr>
          <p:cNvPr id="4" name="Diagram 3">
            <a:extLst>
              <a:ext uri="{FF2B5EF4-FFF2-40B4-BE49-F238E27FC236}">
                <a16:creationId xmlns:a16="http://schemas.microsoft.com/office/drawing/2014/main" id="{6F01C314-B161-41F3-9494-C3DFD746853B}"/>
              </a:ext>
            </a:extLst>
          </p:cNvPr>
          <p:cNvGraphicFramePr/>
          <p:nvPr>
            <p:extLst>
              <p:ext uri="{D42A27DB-BD31-4B8C-83A1-F6EECF244321}">
                <p14:modId xmlns:p14="http://schemas.microsoft.com/office/powerpoint/2010/main" val="2680136692"/>
              </p:ext>
            </p:extLst>
          </p:nvPr>
        </p:nvGraphicFramePr>
        <p:xfrm>
          <a:off x="430694" y="2349684"/>
          <a:ext cx="11337236"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202129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F52B184-1B51-4C1D-B9B8-1A9D8AB6FD0D}"/>
              </a:ext>
            </a:extLst>
          </p:cNvPr>
          <p:cNvSpPr>
            <a:spLocks noGrp="1"/>
          </p:cNvSpPr>
          <p:nvPr>
            <p:ph type="body" idx="1"/>
          </p:nvPr>
        </p:nvSpPr>
        <p:spPr>
          <a:xfrm>
            <a:off x="980661" y="967409"/>
            <a:ext cx="9368441" cy="4890051"/>
          </a:xfrm>
        </p:spPr>
        <p:txBody>
          <a:bodyPr>
            <a:normAutofit/>
          </a:bodyPr>
          <a:lstStyle/>
          <a:p>
            <a:pPr algn="just"/>
            <a:r>
              <a:rPr lang="en-US" sz="4000" dirty="0"/>
              <a:t>Peter sees Peter in the mirror and Peter says, “Peter, Peter is awesome. Never let people tease Peter! People never know Peter life as well as Peter. Always love Peter”. Then Peter smiles.</a:t>
            </a:r>
          </a:p>
        </p:txBody>
      </p:sp>
    </p:spTree>
    <p:extLst>
      <p:ext uri="{BB962C8B-B14F-4D97-AF65-F5344CB8AC3E}">
        <p14:creationId xmlns:p14="http://schemas.microsoft.com/office/powerpoint/2010/main" val="18395774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F52B184-1B51-4C1D-B9B8-1A9D8AB6FD0D}"/>
              </a:ext>
            </a:extLst>
          </p:cNvPr>
          <p:cNvSpPr>
            <a:spLocks noGrp="1"/>
          </p:cNvSpPr>
          <p:nvPr>
            <p:ph type="body" idx="1"/>
          </p:nvPr>
        </p:nvSpPr>
        <p:spPr>
          <a:xfrm>
            <a:off x="848139" y="954157"/>
            <a:ext cx="9500964" cy="4903304"/>
          </a:xfrm>
        </p:spPr>
        <p:txBody>
          <a:bodyPr>
            <a:noAutofit/>
          </a:bodyPr>
          <a:lstStyle/>
          <a:p>
            <a:pPr algn="just"/>
            <a:r>
              <a:rPr lang="en-US" sz="4000" dirty="0"/>
              <a:t>Peter sees </a:t>
            </a:r>
            <a:r>
              <a:rPr lang="en-US" sz="4000" strike="sngStrike" dirty="0"/>
              <a:t>Peter</a:t>
            </a:r>
            <a:r>
              <a:rPr lang="en-US" sz="4000" dirty="0"/>
              <a:t> </a:t>
            </a:r>
            <a:r>
              <a:rPr lang="en-US" sz="4000" dirty="0">
                <a:highlight>
                  <a:srgbClr val="FFFF00"/>
                </a:highlight>
              </a:rPr>
              <a:t>(himself) </a:t>
            </a:r>
            <a:r>
              <a:rPr lang="en-US" sz="4000" dirty="0"/>
              <a:t>in the mirror and </a:t>
            </a:r>
            <a:r>
              <a:rPr lang="en-US" sz="4000" strike="sngStrike" dirty="0"/>
              <a:t>Peter</a:t>
            </a:r>
            <a:r>
              <a:rPr lang="en-US" sz="4000" dirty="0"/>
              <a:t> </a:t>
            </a:r>
            <a:r>
              <a:rPr lang="en-US" sz="4000" dirty="0">
                <a:highlight>
                  <a:srgbClr val="FFFF00"/>
                </a:highlight>
              </a:rPr>
              <a:t>(he) </a:t>
            </a:r>
            <a:r>
              <a:rPr lang="en-US" sz="4000" dirty="0"/>
              <a:t>says, “Peter, </a:t>
            </a:r>
            <a:r>
              <a:rPr lang="en-US" sz="4000" strike="sngStrike" dirty="0"/>
              <a:t>Peter is </a:t>
            </a:r>
            <a:r>
              <a:rPr lang="en-US" sz="4000" dirty="0">
                <a:highlight>
                  <a:srgbClr val="FFFF00"/>
                </a:highlight>
              </a:rPr>
              <a:t>(You are) </a:t>
            </a:r>
            <a:r>
              <a:rPr lang="en-US" sz="4000" dirty="0"/>
              <a:t>awesome. Never let people tease </a:t>
            </a:r>
            <a:r>
              <a:rPr lang="en-US" sz="4000" strike="sngStrike" dirty="0"/>
              <a:t>Peter</a:t>
            </a:r>
            <a:r>
              <a:rPr lang="en-US" sz="4000" dirty="0"/>
              <a:t> </a:t>
            </a:r>
            <a:r>
              <a:rPr lang="en-US" sz="4000" dirty="0">
                <a:highlight>
                  <a:srgbClr val="FFFF00"/>
                </a:highlight>
              </a:rPr>
              <a:t>(you)! </a:t>
            </a:r>
            <a:r>
              <a:rPr lang="en-US" sz="4000" strike="sngStrike" dirty="0"/>
              <a:t>People</a:t>
            </a:r>
            <a:r>
              <a:rPr lang="en-US" sz="4000" dirty="0"/>
              <a:t> </a:t>
            </a:r>
            <a:r>
              <a:rPr lang="en-US" sz="4000" dirty="0">
                <a:highlight>
                  <a:srgbClr val="FFFF00"/>
                </a:highlight>
              </a:rPr>
              <a:t>(They) </a:t>
            </a:r>
            <a:r>
              <a:rPr lang="en-US" sz="4000" dirty="0"/>
              <a:t>never know </a:t>
            </a:r>
            <a:r>
              <a:rPr lang="en-US" sz="4000" strike="sngStrike" dirty="0"/>
              <a:t>Peter</a:t>
            </a:r>
            <a:r>
              <a:rPr lang="en-US" sz="4000" dirty="0"/>
              <a:t> </a:t>
            </a:r>
            <a:r>
              <a:rPr lang="en-US" sz="4000" dirty="0">
                <a:highlight>
                  <a:srgbClr val="FFFF00"/>
                </a:highlight>
              </a:rPr>
              <a:t>(your) </a:t>
            </a:r>
            <a:r>
              <a:rPr lang="en-US" sz="4000" dirty="0"/>
              <a:t>life as well as </a:t>
            </a:r>
            <a:r>
              <a:rPr lang="en-US" sz="4000" strike="sngStrike" dirty="0"/>
              <a:t>Peter</a:t>
            </a:r>
            <a:r>
              <a:rPr lang="en-US" sz="4000" dirty="0"/>
              <a:t> </a:t>
            </a:r>
            <a:r>
              <a:rPr lang="en-US" sz="4000" dirty="0">
                <a:highlight>
                  <a:srgbClr val="FFFF00"/>
                </a:highlight>
              </a:rPr>
              <a:t>(yourself). </a:t>
            </a:r>
            <a:r>
              <a:rPr lang="en-US" sz="4000" dirty="0"/>
              <a:t>Always love </a:t>
            </a:r>
            <a:r>
              <a:rPr lang="en-US" sz="4000" strike="sngStrike" dirty="0"/>
              <a:t>Peter</a:t>
            </a:r>
            <a:r>
              <a:rPr lang="en-US" sz="4000" dirty="0"/>
              <a:t> </a:t>
            </a:r>
            <a:r>
              <a:rPr lang="en-US" sz="4000" dirty="0">
                <a:highlight>
                  <a:srgbClr val="FFFF00"/>
                </a:highlight>
              </a:rPr>
              <a:t>(yourself) </a:t>
            </a:r>
            <a:r>
              <a:rPr lang="en-US" sz="4000" dirty="0"/>
              <a:t>”. Then </a:t>
            </a:r>
            <a:r>
              <a:rPr lang="en-US" sz="4000" strike="sngStrike" dirty="0"/>
              <a:t>Peter</a:t>
            </a:r>
            <a:r>
              <a:rPr lang="en-US" sz="4000" dirty="0"/>
              <a:t> </a:t>
            </a:r>
            <a:r>
              <a:rPr lang="en-US" sz="4000" dirty="0">
                <a:highlight>
                  <a:srgbClr val="FFFF00"/>
                </a:highlight>
              </a:rPr>
              <a:t>(he) </a:t>
            </a:r>
            <a:r>
              <a:rPr lang="en-US" sz="4000" dirty="0"/>
              <a:t>smiles.</a:t>
            </a:r>
          </a:p>
        </p:txBody>
      </p:sp>
    </p:spTree>
    <p:extLst>
      <p:ext uri="{BB962C8B-B14F-4D97-AF65-F5344CB8AC3E}">
        <p14:creationId xmlns:p14="http://schemas.microsoft.com/office/powerpoint/2010/main" val="2410875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00CAA-907C-4D1E-A334-6E96C9D2DF5F}"/>
              </a:ext>
            </a:extLst>
          </p:cNvPr>
          <p:cNvSpPr>
            <a:spLocks noGrp="1"/>
          </p:cNvSpPr>
          <p:nvPr>
            <p:ph type="title"/>
          </p:nvPr>
        </p:nvSpPr>
        <p:spPr>
          <a:xfrm>
            <a:off x="1947673" y="5565912"/>
            <a:ext cx="8296654" cy="819150"/>
          </a:xfrm>
        </p:spPr>
        <p:txBody>
          <a:bodyPr>
            <a:normAutofit/>
          </a:bodyPr>
          <a:lstStyle/>
          <a:p>
            <a:r>
              <a:rPr lang="en-US" sz="4800" dirty="0"/>
              <a:t>PERSONAL</a:t>
            </a:r>
            <a:r>
              <a:rPr lang="en-US" sz="4400" dirty="0"/>
              <a:t> PRONOUNS</a:t>
            </a:r>
          </a:p>
        </p:txBody>
      </p:sp>
      <p:sp>
        <p:nvSpPr>
          <p:cNvPr id="3" name="Content Placeholder 2">
            <a:extLst>
              <a:ext uri="{FF2B5EF4-FFF2-40B4-BE49-F238E27FC236}">
                <a16:creationId xmlns:a16="http://schemas.microsoft.com/office/drawing/2014/main" id="{3E40125F-ADEC-453C-8CDA-4576ED29EC30}"/>
              </a:ext>
            </a:extLst>
          </p:cNvPr>
          <p:cNvSpPr>
            <a:spLocks noGrp="1"/>
          </p:cNvSpPr>
          <p:nvPr>
            <p:ph type="body" idx="1"/>
          </p:nvPr>
        </p:nvSpPr>
        <p:spPr>
          <a:xfrm>
            <a:off x="1947673" y="1393748"/>
            <a:ext cx="8401429" cy="3496304"/>
          </a:xfrm>
        </p:spPr>
        <p:txBody>
          <a:bodyPr>
            <a:normAutofit/>
          </a:bodyPr>
          <a:lstStyle/>
          <a:p>
            <a:r>
              <a:rPr lang="en-US" sz="4000" dirty="0"/>
              <a:t>Stand directly for names of persons, places, things, and ideas</a:t>
            </a:r>
          </a:p>
        </p:txBody>
      </p:sp>
      <p:graphicFrame>
        <p:nvGraphicFramePr>
          <p:cNvPr id="5" name="Diagram 4">
            <a:extLst>
              <a:ext uri="{FF2B5EF4-FFF2-40B4-BE49-F238E27FC236}">
                <a16:creationId xmlns:a16="http://schemas.microsoft.com/office/drawing/2014/main" id="{3002E099-A640-4305-B0B9-8EAEB0025041}"/>
              </a:ext>
            </a:extLst>
          </p:cNvPr>
          <p:cNvGraphicFramePr/>
          <p:nvPr>
            <p:extLst>
              <p:ext uri="{D42A27DB-BD31-4B8C-83A1-F6EECF244321}">
                <p14:modId xmlns:p14="http://schemas.microsoft.com/office/powerpoint/2010/main" val="3276390751"/>
              </p:ext>
            </p:extLst>
          </p:nvPr>
        </p:nvGraphicFramePr>
        <p:xfrm>
          <a:off x="212034" y="217528"/>
          <a:ext cx="11767931" cy="5588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319641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8C2EB5E-6175-4AC5-8228-7E776AF01C16}"/>
              </a:ext>
            </a:extLst>
          </p:cNvPr>
          <p:cNvSpPr>
            <a:spLocks noGrp="1"/>
          </p:cNvSpPr>
          <p:nvPr>
            <p:ph type="title"/>
          </p:nvPr>
        </p:nvSpPr>
        <p:spPr/>
        <p:txBody>
          <a:bodyPr>
            <a:normAutofit/>
          </a:bodyPr>
          <a:lstStyle/>
          <a:p>
            <a:br>
              <a:rPr lang="en-US" sz="4400" dirty="0"/>
            </a:br>
            <a:br>
              <a:rPr lang="en-US" sz="4400" dirty="0"/>
            </a:br>
            <a:br>
              <a:rPr lang="en-US" sz="4400" dirty="0"/>
            </a:br>
            <a:r>
              <a:rPr lang="en-US" sz="4400" dirty="0"/>
              <a:t>PERSONAL</a:t>
            </a:r>
            <a:br>
              <a:rPr lang="en-US" sz="4400" dirty="0"/>
            </a:br>
            <a:r>
              <a:rPr lang="en-US" sz="4400" dirty="0"/>
              <a:t>PRONOUNS</a:t>
            </a:r>
          </a:p>
        </p:txBody>
      </p:sp>
      <p:sp>
        <p:nvSpPr>
          <p:cNvPr id="9" name="Text Placeholder 8">
            <a:extLst>
              <a:ext uri="{FF2B5EF4-FFF2-40B4-BE49-F238E27FC236}">
                <a16:creationId xmlns:a16="http://schemas.microsoft.com/office/drawing/2014/main" id="{A0E0973E-9241-458E-AA74-12BCCBAE3DD8}"/>
              </a:ext>
            </a:extLst>
          </p:cNvPr>
          <p:cNvSpPr>
            <a:spLocks noGrp="1"/>
          </p:cNvSpPr>
          <p:nvPr>
            <p:ph type="body" idx="1"/>
          </p:nvPr>
        </p:nvSpPr>
        <p:spPr>
          <a:xfrm>
            <a:off x="5181599" y="558065"/>
            <a:ext cx="6440557" cy="914400"/>
          </a:xfrm>
        </p:spPr>
        <p:txBody>
          <a:bodyPr>
            <a:normAutofit fontScale="85000" lnSpcReduction="10000"/>
          </a:bodyPr>
          <a:lstStyle/>
          <a:p>
            <a:r>
              <a:rPr lang="en-US" sz="3900" b="1" dirty="0">
                <a:highlight>
                  <a:srgbClr val="FFFF00"/>
                </a:highlight>
              </a:rPr>
              <a:t>SUBJECT</a:t>
            </a:r>
            <a:r>
              <a:rPr lang="en-US" sz="3200" b="1" dirty="0">
                <a:highlight>
                  <a:srgbClr val="FFFF00"/>
                </a:highlight>
              </a:rPr>
              <a:t> </a:t>
            </a:r>
            <a:r>
              <a:rPr lang="en-US" sz="3900" b="1" dirty="0">
                <a:highlight>
                  <a:srgbClr val="FFFF00"/>
                </a:highlight>
              </a:rPr>
              <a:t>PERSONAL PRONOUNS</a:t>
            </a:r>
            <a:endParaRPr lang="en-US" sz="3200" b="1" dirty="0">
              <a:highlight>
                <a:srgbClr val="FFFF00"/>
              </a:highlight>
            </a:endParaRPr>
          </a:p>
        </p:txBody>
      </p:sp>
      <p:sp>
        <p:nvSpPr>
          <p:cNvPr id="6" name="Content Placeholder 5">
            <a:extLst>
              <a:ext uri="{FF2B5EF4-FFF2-40B4-BE49-F238E27FC236}">
                <a16:creationId xmlns:a16="http://schemas.microsoft.com/office/drawing/2014/main" id="{BE57E4E8-27CA-4AC8-93D4-4705C85C4800}"/>
              </a:ext>
            </a:extLst>
          </p:cNvPr>
          <p:cNvSpPr>
            <a:spLocks noGrp="1"/>
          </p:cNvSpPr>
          <p:nvPr>
            <p:ph sz="half" idx="2"/>
          </p:nvPr>
        </p:nvSpPr>
        <p:spPr/>
        <p:txBody>
          <a:bodyPr>
            <a:normAutofit fontScale="92500" lnSpcReduction="10000"/>
          </a:bodyPr>
          <a:lstStyle/>
          <a:p>
            <a:pPr marL="0" indent="0">
              <a:buNone/>
            </a:pPr>
            <a:r>
              <a:rPr lang="en-US" sz="3200" dirty="0"/>
              <a:t>Replace the subject of the sentence</a:t>
            </a:r>
          </a:p>
          <a:p>
            <a:pPr lvl="1"/>
            <a:r>
              <a:rPr lang="en-US" sz="3200" dirty="0"/>
              <a:t>Peter is rich. </a:t>
            </a:r>
            <a:r>
              <a:rPr lang="en-US" sz="3200" b="1" u="sng" dirty="0"/>
              <a:t>He</a:t>
            </a:r>
            <a:r>
              <a:rPr lang="en-US" sz="3200" dirty="0"/>
              <a:t> has a cruise ship.</a:t>
            </a:r>
          </a:p>
          <a:p>
            <a:pPr lvl="1"/>
            <a:r>
              <a:rPr lang="en-US" sz="3200" b="1" u="sng" dirty="0"/>
              <a:t>I</a:t>
            </a:r>
            <a:r>
              <a:rPr lang="en-US" sz="3200" dirty="0"/>
              <a:t> never go to London.</a:t>
            </a:r>
          </a:p>
          <a:p>
            <a:endParaRPr lang="en-US" sz="2800" dirty="0"/>
          </a:p>
        </p:txBody>
      </p:sp>
      <p:sp>
        <p:nvSpPr>
          <p:cNvPr id="10" name="Text Placeholder 9">
            <a:extLst>
              <a:ext uri="{FF2B5EF4-FFF2-40B4-BE49-F238E27FC236}">
                <a16:creationId xmlns:a16="http://schemas.microsoft.com/office/drawing/2014/main" id="{D1EC5EC9-4F5B-40A7-8117-0F5C0C5A092E}"/>
              </a:ext>
            </a:extLst>
          </p:cNvPr>
          <p:cNvSpPr>
            <a:spLocks noGrp="1"/>
          </p:cNvSpPr>
          <p:nvPr>
            <p:ph type="body" sz="quarter" idx="3"/>
          </p:nvPr>
        </p:nvSpPr>
        <p:spPr/>
        <p:txBody>
          <a:bodyPr>
            <a:normAutofit fontScale="85000" lnSpcReduction="10000"/>
          </a:bodyPr>
          <a:lstStyle/>
          <a:p>
            <a:r>
              <a:rPr lang="en-US" sz="3600" b="1" dirty="0">
                <a:highlight>
                  <a:srgbClr val="FFFF00"/>
                </a:highlight>
              </a:rPr>
              <a:t>OBJECT PERSONAL PRONOUNS</a:t>
            </a:r>
          </a:p>
        </p:txBody>
      </p:sp>
      <p:sp>
        <p:nvSpPr>
          <p:cNvPr id="11" name="Content Placeholder 10">
            <a:extLst>
              <a:ext uri="{FF2B5EF4-FFF2-40B4-BE49-F238E27FC236}">
                <a16:creationId xmlns:a16="http://schemas.microsoft.com/office/drawing/2014/main" id="{EA4153EA-016D-4ECC-A3F3-77DBEF309977}"/>
              </a:ext>
            </a:extLst>
          </p:cNvPr>
          <p:cNvSpPr>
            <a:spLocks noGrp="1"/>
          </p:cNvSpPr>
          <p:nvPr>
            <p:ph sz="quarter" idx="4"/>
          </p:nvPr>
        </p:nvSpPr>
        <p:spPr/>
        <p:txBody>
          <a:bodyPr>
            <a:noAutofit/>
          </a:bodyPr>
          <a:lstStyle/>
          <a:p>
            <a:pPr marL="0" indent="0">
              <a:buNone/>
            </a:pPr>
            <a:r>
              <a:rPr lang="en-US" sz="3000" dirty="0"/>
              <a:t>Take place as object of the sentence</a:t>
            </a:r>
          </a:p>
          <a:p>
            <a:pPr lvl="1"/>
            <a:r>
              <a:rPr lang="en-US" sz="3000" dirty="0"/>
              <a:t>I met </a:t>
            </a:r>
            <a:r>
              <a:rPr lang="en-US" sz="3000" b="1" u="sng" dirty="0"/>
              <a:t>her</a:t>
            </a:r>
            <a:r>
              <a:rPr lang="en-US" sz="3000" dirty="0"/>
              <a:t> at the school yesterday.</a:t>
            </a:r>
          </a:p>
          <a:p>
            <a:pPr lvl="1"/>
            <a:r>
              <a:rPr lang="en-US" sz="3000" dirty="0"/>
              <a:t>They will help </a:t>
            </a:r>
            <a:r>
              <a:rPr lang="en-US" sz="3000" b="1" u="sng" dirty="0"/>
              <a:t>you</a:t>
            </a:r>
            <a:r>
              <a:rPr lang="en-US" sz="3000" dirty="0"/>
              <a:t>.</a:t>
            </a:r>
          </a:p>
        </p:txBody>
      </p:sp>
    </p:spTree>
    <p:extLst>
      <p:ext uri="{BB962C8B-B14F-4D97-AF65-F5344CB8AC3E}">
        <p14:creationId xmlns:p14="http://schemas.microsoft.com/office/powerpoint/2010/main" val="150452161"/>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D7D3C05-30F6-4D9B-BDBA-417F0BF24300}"/>
              </a:ext>
            </a:extLst>
          </p:cNvPr>
          <p:cNvSpPr>
            <a:spLocks noGrp="1"/>
          </p:cNvSpPr>
          <p:nvPr>
            <p:ph idx="1"/>
          </p:nvPr>
        </p:nvSpPr>
        <p:spPr>
          <a:xfrm>
            <a:off x="1311965" y="569066"/>
            <a:ext cx="10118033" cy="5655156"/>
          </a:xfrm>
        </p:spPr>
        <p:txBody>
          <a:bodyPr>
            <a:normAutofit fontScale="92500" lnSpcReduction="20000"/>
          </a:bodyPr>
          <a:lstStyle/>
          <a:p>
            <a:r>
              <a:rPr lang="en-US" sz="3200" dirty="0"/>
              <a:t>I cannot bring this chair. Can you help   </a:t>
            </a:r>
            <a:r>
              <a:rPr lang="en-US" sz="3200" b="1" dirty="0"/>
              <a:t>me  </a:t>
            </a:r>
            <a:r>
              <a:rPr lang="en-US" sz="3200" dirty="0"/>
              <a:t>?</a:t>
            </a:r>
          </a:p>
          <a:p>
            <a:r>
              <a:rPr lang="en-US" sz="3200" dirty="0"/>
              <a:t>Do you know BTS? I saw </a:t>
            </a:r>
            <a:r>
              <a:rPr lang="en-US" sz="3200" b="1" dirty="0"/>
              <a:t>them</a:t>
            </a:r>
            <a:r>
              <a:rPr lang="en-US" sz="3200" dirty="0"/>
              <a:t> in town yesterday. </a:t>
            </a:r>
            <a:r>
              <a:rPr lang="en-US" sz="3200" b="1" dirty="0"/>
              <a:t>They</a:t>
            </a:r>
            <a:r>
              <a:rPr lang="en-US" sz="3200" dirty="0"/>
              <a:t> are awesome.</a:t>
            </a:r>
          </a:p>
          <a:p>
            <a:r>
              <a:rPr lang="en-US" sz="3200" b="1" dirty="0"/>
              <a:t> It</a:t>
            </a:r>
            <a:r>
              <a:rPr lang="en-US" sz="3200" dirty="0"/>
              <a:t>    is raining.</a:t>
            </a:r>
          </a:p>
          <a:p>
            <a:r>
              <a:rPr lang="en-US" sz="3200" dirty="0"/>
              <a:t>My Mom, My Daddy and I go to the cinema.  </a:t>
            </a:r>
            <a:r>
              <a:rPr lang="en-US" sz="3200" b="1" dirty="0"/>
              <a:t>We   </a:t>
            </a:r>
            <a:r>
              <a:rPr lang="en-US" sz="3200" dirty="0"/>
              <a:t>will come after the lunch.</a:t>
            </a:r>
          </a:p>
          <a:p>
            <a:r>
              <a:rPr lang="en-US" sz="3200" dirty="0"/>
              <a:t>Nana is a student. </a:t>
            </a:r>
            <a:r>
              <a:rPr lang="en-US" sz="3200" b="1" dirty="0"/>
              <a:t>She</a:t>
            </a:r>
            <a:r>
              <a:rPr lang="en-US" sz="3200" dirty="0"/>
              <a:t>  is in 10 grade at Rosario Institute.</a:t>
            </a:r>
          </a:p>
          <a:p>
            <a:r>
              <a:rPr lang="en-US" sz="3200" dirty="0"/>
              <a:t>Kyle and Kyla are my sisters. </a:t>
            </a:r>
            <a:r>
              <a:rPr lang="en-US" sz="3200" b="1" dirty="0"/>
              <a:t>They</a:t>
            </a:r>
            <a:r>
              <a:rPr lang="en-US" sz="3200" dirty="0"/>
              <a:t> are twins.</a:t>
            </a:r>
          </a:p>
          <a:p>
            <a:r>
              <a:rPr lang="en-US" sz="3200" dirty="0"/>
              <a:t>My mom always serves papaya as the dessert.   </a:t>
            </a:r>
            <a:r>
              <a:rPr lang="en-US" sz="3200" b="1" dirty="0"/>
              <a:t>I     </a:t>
            </a:r>
            <a:r>
              <a:rPr lang="en-US" sz="3200" dirty="0"/>
              <a:t> do not like it.</a:t>
            </a:r>
          </a:p>
          <a:p>
            <a:r>
              <a:rPr lang="en-US" sz="3200" dirty="0"/>
              <a:t>I cannot find </a:t>
            </a:r>
            <a:r>
              <a:rPr lang="en-US" sz="3200" dirty="0" err="1"/>
              <a:t>Yui</a:t>
            </a:r>
            <a:r>
              <a:rPr lang="en-US" sz="3200" dirty="0"/>
              <a:t> in the class. Can you give this book to </a:t>
            </a:r>
            <a:r>
              <a:rPr lang="en-US" sz="3200" b="1" dirty="0"/>
              <a:t>her  </a:t>
            </a:r>
            <a:r>
              <a:rPr lang="en-US" sz="3200" dirty="0"/>
              <a:t>?</a:t>
            </a:r>
          </a:p>
        </p:txBody>
      </p:sp>
      <p:sp>
        <p:nvSpPr>
          <p:cNvPr id="4" name="Rectangle 3">
            <a:extLst>
              <a:ext uri="{FF2B5EF4-FFF2-40B4-BE49-F238E27FC236}">
                <a16:creationId xmlns:a16="http://schemas.microsoft.com/office/drawing/2014/main" id="{82A99051-267B-42E6-A29E-69D6A878511D}"/>
              </a:ext>
            </a:extLst>
          </p:cNvPr>
          <p:cNvSpPr/>
          <p:nvPr/>
        </p:nvSpPr>
        <p:spPr>
          <a:xfrm>
            <a:off x="7692889" y="633778"/>
            <a:ext cx="682485" cy="3578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021E42E1-DA26-4E3C-95BD-68F6CF45C8B4}"/>
              </a:ext>
            </a:extLst>
          </p:cNvPr>
          <p:cNvSpPr/>
          <p:nvPr/>
        </p:nvSpPr>
        <p:spPr>
          <a:xfrm>
            <a:off x="9442169" y="1178260"/>
            <a:ext cx="828260" cy="3578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A2062F3-5A1F-41FF-B26A-85F9696B8691}"/>
              </a:ext>
            </a:extLst>
          </p:cNvPr>
          <p:cNvSpPr/>
          <p:nvPr/>
        </p:nvSpPr>
        <p:spPr>
          <a:xfrm>
            <a:off x="1613453" y="2095819"/>
            <a:ext cx="682485" cy="3578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D7B82B7-4151-402F-958E-20CEBC891689}"/>
              </a:ext>
            </a:extLst>
          </p:cNvPr>
          <p:cNvSpPr/>
          <p:nvPr/>
        </p:nvSpPr>
        <p:spPr>
          <a:xfrm>
            <a:off x="8567531" y="2667987"/>
            <a:ext cx="682485" cy="3578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B202560-873E-4E31-BFAD-8F7E05FB22BA}"/>
              </a:ext>
            </a:extLst>
          </p:cNvPr>
          <p:cNvSpPr/>
          <p:nvPr/>
        </p:nvSpPr>
        <p:spPr>
          <a:xfrm>
            <a:off x="4525619" y="3568149"/>
            <a:ext cx="682485" cy="3578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4925026-977B-4866-88B2-FBB87D14E57C}"/>
              </a:ext>
            </a:extLst>
          </p:cNvPr>
          <p:cNvSpPr/>
          <p:nvPr/>
        </p:nvSpPr>
        <p:spPr>
          <a:xfrm>
            <a:off x="6109252" y="4169648"/>
            <a:ext cx="868018" cy="3578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7D8958E-FFA2-49A8-A793-AFC7771CDD4C}"/>
              </a:ext>
            </a:extLst>
          </p:cNvPr>
          <p:cNvSpPr/>
          <p:nvPr/>
        </p:nvSpPr>
        <p:spPr>
          <a:xfrm>
            <a:off x="8895515" y="4653530"/>
            <a:ext cx="682485" cy="3578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6DAEDEC-633C-4D35-8790-EB65EEFF1A27}"/>
              </a:ext>
            </a:extLst>
          </p:cNvPr>
          <p:cNvSpPr/>
          <p:nvPr/>
        </p:nvSpPr>
        <p:spPr>
          <a:xfrm>
            <a:off x="10124662" y="5624405"/>
            <a:ext cx="682485" cy="3578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7FDF0D7-B1AD-4CCC-896F-F28E45E46865}"/>
              </a:ext>
            </a:extLst>
          </p:cNvPr>
          <p:cNvSpPr/>
          <p:nvPr/>
        </p:nvSpPr>
        <p:spPr>
          <a:xfrm>
            <a:off x="5582479" y="1143986"/>
            <a:ext cx="868018" cy="3578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hlinkClick r:id="rId2" action="ppaction://hlinksldjump"/>
            <a:extLst>
              <a:ext uri="{FF2B5EF4-FFF2-40B4-BE49-F238E27FC236}">
                <a16:creationId xmlns:a16="http://schemas.microsoft.com/office/drawing/2014/main" id="{D9A7F2AB-4367-4461-AC20-2FDBBE824050}"/>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54338" y="85138"/>
            <a:ext cx="1097280" cy="1097280"/>
          </a:xfrm>
          <a:prstGeom prst="rect">
            <a:avLst/>
          </a:prstGeom>
        </p:spPr>
      </p:pic>
    </p:spTree>
    <p:extLst>
      <p:ext uri="{BB962C8B-B14F-4D97-AF65-F5344CB8AC3E}">
        <p14:creationId xmlns:p14="http://schemas.microsoft.com/office/powerpoint/2010/main" val="275851698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12"/>
                                        </p:tgtEl>
                                      </p:cBhvr>
                                    </p:animEffect>
                                    <p:set>
                                      <p:cBhvr>
                                        <p:cTn id="12" dur="1" fill="hold">
                                          <p:stCondLst>
                                            <p:cond delay="499"/>
                                          </p:stCondLst>
                                        </p:cTn>
                                        <p:tgtEl>
                                          <p:spTgt spid="12"/>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5"/>
                                        </p:tgtEl>
                                      </p:cBhvr>
                                    </p:animEffect>
                                    <p:set>
                                      <p:cBhvr>
                                        <p:cTn id="17" dur="1" fill="hold">
                                          <p:stCondLst>
                                            <p:cond delay="499"/>
                                          </p:stCondLst>
                                        </p:cTn>
                                        <p:tgtEl>
                                          <p:spTgt spid="5"/>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6"/>
                                        </p:tgtEl>
                                      </p:cBhvr>
                                    </p:animEffect>
                                    <p:set>
                                      <p:cBhvr>
                                        <p:cTn id="22" dur="1" fill="hold">
                                          <p:stCondLst>
                                            <p:cond delay="499"/>
                                          </p:stCondLst>
                                        </p:cTn>
                                        <p:tgtEl>
                                          <p:spTgt spid="6"/>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0" nodeType="clickEffect">
                                  <p:stCondLst>
                                    <p:cond delay="0"/>
                                  </p:stCondLst>
                                  <p:childTnLst>
                                    <p:animEffect transition="out" filter="fade">
                                      <p:cBhvr>
                                        <p:cTn id="26" dur="500"/>
                                        <p:tgtEl>
                                          <p:spTgt spid="7"/>
                                        </p:tgtEl>
                                      </p:cBhvr>
                                    </p:animEffect>
                                    <p:set>
                                      <p:cBhvr>
                                        <p:cTn id="27" dur="1" fill="hold">
                                          <p:stCondLst>
                                            <p:cond delay="499"/>
                                          </p:stCondLst>
                                        </p:cTn>
                                        <p:tgtEl>
                                          <p:spTgt spid="7"/>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0" nodeType="clickEffect">
                                  <p:stCondLst>
                                    <p:cond delay="0"/>
                                  </p:stCondLst>
                                  <p:childTnLst>
                                    <p:animEffect transition="out" filter="fade">
                                      <p:cBhvr>
                                        <p:cTn id="31" dur="500"/>
                                        <p:tgtEl>
                                          <p:spTgt spid="8"/>
                                        </p:tgtEl>
                                      </p:cBhvr>
                                    </p:animEffect>
                                    <p:set>
                                      <p:cBhvr>
                                        <p:cTn id="32" dur="1" fill="hold">
                                          <p:stCondLst>
                                            <p:cond delay="499"/>
                                          </p:stCondLst>
                                        </p:cTn>
                                        <p:tgtEl>
                                          <p:spTgt spid="8"/>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grpId="0" nodeType="clickEffect">
                                  <p:stCondLst>
                                    <p:cond delay="0"/>
                                  </p:stCondLst>
                                  <p:childTnLst>
                                    <p:animEffect transition="out" filter="fade">
                                      <p:cBhvr>
                                        <p:cTn id="36" dur="500"/>
                                        <p:tgtEl>
                                          <p:spTgt spid="9"/>
                                        </p:tgtEl>
                                      </p:cBhvr>
                                    </p:animEffect>
                                    <p:set>
                                      <p:cBhvr>
                                        <p:cTn id="37" dur="1" fill="hold">
                                          <p:stCondLst>
                                            <p:cond delay="499"/>
                                          </p:stCondLst>
                                        </p:cTn>
                                        <p:tgtEl>
                                          <p:spTgt spid="9"/>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grpId="0" nodeType="clickEffect">
                                  <p:stCondLst>
                                    <p:cond delay="0"/>
                                  </p:stCondLst>
                                  <p:childTnLst>
                                    <p:animEffect transition="out" filter="fade">
                                      <p:cBhvr>
                                        <p:cTn id="41" dur="500"/>
                                        <p:tgtEl>
                                          <p:spTgt spid="10"/>
                                        </p:tgtEl>
                                      </p:cBhvr>
                                    </p:animEffect>
                                    <p:set>
                                      <p:cBhvr>
                                        <p:cTn id="42" dur="1" fill="hold">
                                          <p:stCondLst>
                                            <p:cond delay="499"/>
                                          </p:stCondLst>
                                        </p:cTn>
                                        <p:tgtEl>
                                          <p:spTgt spid="10"/>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grpId="0" nodeType="clickEffect">
                                  <p:stCondLst>
                                    <p:cond delay="0"/>
                                  </p:stCondLst>
                                  <p:childTnLst>
                                    <p:animEffect transition="out" filter="fade">
                                      <p:cBhvr>
                                        <p:cTn id="46" dur="500"/>
                                        <p:tgtEl>
                                          <p:spTgt spid="11"/>
                                        </p:tgtEl>
                                      </p:cBhvr>
                                    </p:animEffect>
                                    <p:set>
                                      <p:cBhvr>
                                        <p:cTn id="47" dur="1" fill="hold">
                                          <p:stCondLst>
                                            <p:cond delay="499"/>
                                          </p:stCondLst>
                                        </p:cTn>
                                        <p:tgtEl>
                                          <p:spTgt spid="11"/>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26551-4E97-447F-98FB-FA069DB519E9}"/>
              </a:ext>
            </a:extLst>
          </p:cNvPr>
          <p:cNvSpPr>
            <a:spLocks noGrp="1"/>
          </p:cNvSpPr>
          <p:nvPr>
            <p:ph type="title"/>
          </p:nvPr>
        </p:nvSpPr>
        <p:spPr>
          <a:xfrm>
            <a:off x="106021" y="5526154"/>
            <a:ext cx="10270435" cy="932010"/>
          </a:xfrm>
        </p:spPr>
        <p:txBody>
          <a:bodyPr>
            <a:normAutofit/>
          </a:bodyPr>
          <a:lstStyle/>
          <a:p>
            <a:r>
              <a:rPr lang="en-US" sz="4800" dirty="0"/>
              <a:t>Demonstrative pronouns</a:t>
            </a:r>
          </a:p>
        </p:txBody>
      </p:sp>
      <p:sp>
        <p:nvSpPr>
          <p:cNvPr id="3" name="Text Placeholder 2">
            <a:extLst>
              <a:ext uri="{FF2B5EF4-FFF2-40B4-BE49-F238E27FC236}">
                <a16:creationId xmlns:a16="http://schemas.microsoft.com/office/drawing/2014/main" id="{7DAC3CAB-8601-452F-9269-0988DF02BDA7}"/>
              </a:ext>
            </a:extLst>
          </p:cNvPr>
          <p:cNvSpPr>
            <a:spLocks noGrp="1"/>
          </p:cNvSpPr>
          <p:nvPr>
            <p:ph type="body" idx="1"/>
          </p:nvPr>
        </p:nvSpPr>
        <p:spPr>
          <a:xfrm>
            <a:off x="1947673" y="1393747"/>
            <a:ext cx="8401429" cy="3138495"/>
          </a:xfrm>
        </p:spPr>
        <p:txBody>
          <a:bodyPr>
            <a:normAutofit/>
          </a:bodyPr>
          <a:lstStyle/>
          <a:p>
            <a:endParaRPr lang="en-US" sz="4000" dirty="0"/>
          </a:p>
          <a:p>
            <a:r>
              <a:rPr lang="en-US" sz="4000" dirty="0"/>
              <a:t>Point definitely to persons, things, or concepts to they refer.</a:t>
            </a:r>
          </a:p>
          <a:p>
            <a:endParaRPr lang="en-US" sz="4000" dirty="0"/>
          </a:p>
        </p:txBody>
      </p:sp>
      <p:graphicFrame>
        <p:nvGraphicFramePr>
          <p:cNvPr id="4" name="Diagram 3">
            <a:extLst>
              <a:ext uri="{FF2B5EF4-FFF2-40B4-BE49-F238E27FC236}">
                <a16:creationId xmlns:a16="http://schemas.microsoft.com/office/drawing/2014/main" id="{DB766E85-EEB0-4851-BC68-080FA60CF21F}"/>
              </a:ext>
            </a:extLst>
          </p:cNvPr>
          <p:cNvGraphicFramePr/>
          <p:nvPr>
            <p:extLst>
              <p:ext uri="{D42A27DB-BD31-4B8C-83A1-F6EECF244321}">
                <p14:modId xmlns:p14="http://schemas.microsoft.com/office/powerpoint/2010/main" val="2883815160"/>
              </p:ext>
            </p:extLst>
          </p:nvPr>
        </p:nvGraphicFramePr>
        <p:xfrm>
          <a:off x="212034" y="217528"/>
          <a:ext cx="11767931" cy="5588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26719437"/>
      </p:ext>
    </p:extLst>
  </p:cSld>
  <p:clrMapOvr>
    <a:masterClrMapping/>
  </p:clrMapOvr>
  <p:transition spd="med">
    <p:pull/>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26551-4E97-447F-98FB-FA069DB519E9}"/>
              </a:ext>
            </a:extLst>
          </p:cNvPr>
          <p:cNvSpPr>
            <a:spLocks noGrp="1"/>
          </p:cNvSpPr>
          <p:nvPr>
            <p:ph type="title"/>
          </p:nvPr>
        </p:nvSpPr>
        <p:spPr>
          <a:xfrm>
            <a:off x="106021" y="5526154"/>
            <a:ext cx="10270435" cy="715620"/>
          </a:xfrm>
        </p:spPr>
        <p:txBody>
          <a:bodyPr>
            <a:normAutofit/>
          </a:bodyPr>
          <a:lstStyle/>
          <a:p>
            <a:r>
              <a:rPr lang="en-US" sz="4800" dirty="0"/>
              <a:t>Demonstrative pronouns</a:t>
            </a:r>
          </a:p>
        </p:txBody>
      </p:sp>
      <p:graphicFrame>
        <p:nvGraphicFramePr>
          <p:cNvPr id="12" name="Diagram 11">
            <a:extLst>
              <a:ext uri="{FF2B5EF4-FFF2-40B4-BE49-F238E27FC236}">
                <a16:creationId xmlns:a16="http://schemas.microsoft.com/office/drawing/2014/main" id="{755E21A7-697E-4840-8D50-7317E9A21501}"/>
              </a:ext>
            </a:extLst>
          </p:cNvPr>
          <p:cNvGraphicFramePr/>
          <p:nvPr>
            <p:extLst>
              <p:ext uri="{D42A27DB-BD31-4B8C-83A1-F6EECF244321}">
                <p14:modId xmlns:p14="http://schemas.microsoft.com/office/powerpoint/2010/main" val="3579606290"/>
              </p:ext>
            </p:extLst>
          </p:nvPr>
        </p:nvGraphicFramePr>
        <p:xfrm>
          <a:off x="4204695" y="196937"/>
          <a:ext cx="10270435" cy="53292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6" descr="A picture containing text&#10;&#10;Description automatically generated">
            <a:extLst>
              <a:ext uri="{FF2B5EF4-FFF2-40B4-BE49-F238E27FC236}">
                <a16:creationId xmlns:a16="http://schemas.microsoft.com/office/drawing/2014/main" id="{6FA59466-A53C-4A90-8F19-9F62BBEB9B41}"/>
              </a:ext>
            </a:extLst>
          </p:cNvPr>
          <p:cNvPicPr>
            <a:picLocks noChangeAspect="1"/>
          </p:cNvPicPr>
          <p:nvPr/>
        </p:nvPicPr>
        <p:blipFill rotWithShape="1">
          <a:blip r:embed="rId7">
            <a:extLst>
              <a:ext uri="{28A0092B-C50C-407E-A947-70E740481C1C}">
                <a14:useLocalDpi xmlns:a14="http://schemas.microsoft.com/office/drawing/2010/main" val="0"/>
              </a:ext>
            </a:extLst>
          </a:blip>
          <a:srcRect l="6949" t="10821" r="7222" b="4418"/>
          <a:stretch/>
        </p:blipFill>
        <p:spPr>
          <a:xfrm>
            <a:off x="0" y="616226"/>
            <a:ext cx="6770810" cy="4729207"/>
          </a:xfrm>
          <a:prstGeom prst="rect">
            <a:avLst/>
          </a:prstGeom>
        </p:spPr>
      </p:pic>
    </p:spTree>
    <p:extLst>
      <p:ext uri="{BB962C8B-B14F-4D97-AF65-F5344CB8AC3E}">
        <p14:creationId xmlns:p14="http://schemas.microsoft.com/office/powerpoint/2010/main" val="3590320692"/>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car&#10;&#10;Description automatically generated">
            <a:extLst>
              <a:ext uri="{FF2B5EF4-FFF2-40B4-BE49-F238E27FC236}">
                <a16:creationId xmlns:a16="http://schemas.microsoft.com/office/drawing/2014/main" id="{C32E5C90-2B93-473F-A12C-39E212BC43FD}"/>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6538" r="96538">
                        <a14:foregroundMark x1="6923" y1="48077" x2="8846" y2="47692"/>
                        <a14:foregroundMark x1="93846" y1="49615" x2="96538" y2="54615"/>
                        <a14:foregroundMark x1="78077" y1="36538" x2="82308" y2="38077"/>
                        <a14:foregroundMark x1="36154" y1="39615" x2="23077" y2="41538"/>
                        <a14:foregroundMark x1="69615" y1="34231" x2="74615" y2="35385"/>
                        <a14:foregroundMark x1="72692" y1="33846" x2="66154" y2="34231"/>
                        <a14:foregroundMark x1="9615" y1="44231" x2="21923" y2="41538"/>
                        <a14:foregroundMark x1="63846" y1="32308" x2="68846" y2="32692"/>
                      </a14:backgroundRemoval>
                    </a14:imgEffect>
                  </a14:imgLayer>
                </a14:imgProps>
              </a:ext>
              <a:ext uri="{28A0092B-C50C-407E-A947-70E740481C1C}">
                <a14:useLocalDpi xmlns:a14="http://schemas.microsoft.com/office/drawing/2010/main" val="0"/>
              </a:ext>
            </a:extLst>
          </a:blip>
          <a:stretch>
            <a:fillRect/>
          </a:stretch>
        </p:blipFill>
        <p:spPr>
          <a:xfrm>
            <a:off x="5702351" y="1385849"/>
            <a:ext cx="3098800" cy="3098800"/>
          </a:xfrm>
          <a:prstGeom prst="rect">
            <a:avLst/>
          </a:prstGeom>
        </p:spPr>
      </p:pic>
      <p:pic>
        <p:nvPicPr>
          <p:cNvPr id="5" name="Picture 4" descr="A plate of food&#10;&#10;Description automatically generated">
            <a:extLst>
              <a:ext uri="{FF2B5EF4-FFF2-40B4-BE49-F238E27FC236}">
                <a16:creationId xmlns:a16="http://schemas.microsoft.com/office/drawing/2014/main" id="{92D6DC87-3162-4417-937C-D5C1000221E6}"/>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foregroundMark x1="47000" y1="79449" x2="57083" y2="77569"/>
                        <a14:foregroundMark x1="57083" y1="77569" x2="58750" y2="77569"/>
                        <a14:foregroundMark x1="89833" y1="54010" x2="85667" y2="51128"/>
                        <a14:foregroundMark x1="89833" y1="58396" x2="88333" y2="72306"/>
                        <a14:foregroundMark x1="88333" y1="72306" x2="69417" y2="79574"/>
                        <a14:foregroundMark x1="69417" y1="79574" x2="68333" y2="79073"/>
                        <a14:foregroundMark x1="15250" y1="58772" x2="12500" y2="55890"/>
                        <a14:foregroundMark x1="17417" y1="75313" x2="26750" y2="74687"/>
                        <a14:foregroundMark x1="26750" y1="74687" x2="43333" y2="77945"/>
                        <a14:foregroundMark x1="13500" y1="70927" x2="11083" y2="57018"/>
                        <a14:foregroundMark x1="14500" y1="51754" x2="14417" y2="65163"/>
                        <a14:foregroundMark x1="14417" y1="65163" x2="15917" y2="74311"/>
                        <a14:foregroundMark x1="81583" y1="78321" x2="64417" y2="81579"/>
                        <a14:foregroundMark x1="44833" y1="82707" x2="33833" y2="81579"/>
                      </a14:backgroundRemoval>
                    </a14:imgEffect>
                  </a14:imgLayer>
                </a14:imgProps>
              </a:ext>
              <a:ext uri="{28A0092B-C50C-407E-A947-70E740481C1C}">
                <a14:useLocalDpi xmlns:a14="http://schemas.microsoft.com/office/drawing/2010/main" val="0"/>
              </a:ext>
            </a:extLst>
          </a:blip>
          <a:stretch>
            <a:fillRect/>
          </a:stretch>
        </p:blipFill>
        <p:spPr>
          <a:xfrm>
            <a:off x="1668032" y="40487"/>
            <a:ext cx="2379918" cy="1582646"/>
          </a:xfrm>
          <a:prstGeom prst="rect">
            <a:avLst/>
          </a:prstGeom>
        </p:spPr>
      </p:pic>
      <p:pic>
        <p:nvPicPr>
          <p:cNvPr id="7" name="Picture 6">
            <a:extLst>
              <a:ext uri="{FF2B5EF4-FFF2-40B4-BE49-F238E27FC236}">
                <a16:creationId xmlns:a16="http://schemas.microsoft.com/office/drawing/2014/main" id="{399B57CA-B542-405E-830A-E877EC067D45}"/>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6667" b="93788" l="10000" r="90000">
                        <a14:foregroundMark x1="50222" y1="6667" x2="52556" y2="8030"/>
                        <a14:foregroundMark x1="44333" y1="93788" x2="46333" y2="92879"/>
                      </a14:backgroundRemoval>
                    </a14:imgEffect>
                  </a14:imgLayer>
                </a14:imgProps>
              </a:ext>
              <a:ext uri="{28A0092B-C50C-407E-A947-70E740481C1C}">
                <a14:useLocalDpi xmlns:a14="http://schemas.microsoft.com/office/drawing/2010/main" val="0"/>
              </a:ext>
            </a:extLst>
          </a:blip>
          <a:stretch>
            <a:fillRect/>
          </a:stretch>
        </p:blipFill>
        <p:spPr>
          <a:xfrm>
            <a:off x="5955036" y="4945613"/>
            <a:ext cx="2493818" cy="1828800"/>
          </a:xfrm>
          <a:prstGeom prst="rect">
            <a:avLst/>
          </a:prstGeom>
        </p:spPr>
      </p:pic>
      <p:pic>
        <p:nvPicPr>
          <p:cNvPr id="9" name="Picture 8" descr="A picture containing luggage, black, suitcase, accessory&#10;&#10;Description automatically generated">
            <a:extLst>
              <a:ext uri="{FF2B5EF4-FFF2-40B4-BE49-F238E27FC236}">
                <a16:creationId xmlns:a16="http://schemas.microsoft.com/office/drawing/2014/main" id="{B31BB912-1C57-4E18-88F3-CBAF552EB244}"/>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7280" b="96935" l="10000" r="90000">
                        <a14:foregroundMark x1="49231" y1="91188" x2="54231" y2="91571"/>
                        <a14:foregroundMark x1="51538" y1="8812" x2="51538" y2="7280"/>
                        <a14:foregroundMark x1="66154" y1="96935" x2="62308" y2="95402"/>
                        <a14:foregroundMark x1="72308" y1="7280" x2="70000" y2="7280"/>
                      </a14:backgroundRemoval>
                    </a14:imgEffect>
                  </a14:imgLayer>
                </a14:imgProps>
              </a:ext>
              <a:ext uri="{28A0092B-C50C-407E-A947-70E740481C1C}">
                <a14:useLocalDpi xmlns:a14="http://schemas.microsoft.com/office/drawing/2010/main" val="0"/>
              </a:ext>
            </a:extLst>
          </a:blip>
          <a:stretch>
            <a:fillRect/>
          </a:stretch>
        </p:blipFill>
        <p:spPr>
          <a:xfrm>
            <a:off x="10168790" y="2759639"/>
            <a:ext cx="2023210" cy="2030992"/>
          </a:xfrm>
          <a:prstGeom prst="rect">
            <a:avLst/>
          </a:prstGeom>
        </p:spPr>
      </p:pic>
      <p:pic>
        <p:nvPicPr>
          <p:cNvPr id="11" name="Picture 10" descr="A cake shaped like a cup&#10;&#10;Description automatically generated">
            <a:extLst>
              <a:ext uri="{FF2B5EF4-FFF2-40B4-BE49-F238E27FC236}">
                <a16:creationId xmlns:a16="http://schemas.microsoft.com/office/drawing/2014/main" id="{3137939A-6522-4E53-85D9-CD6EE1D883B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273143" y="198804"/>
            <a:ext cx="1371600" cy="1371600"/>
          </a:xfrm>
          <a:prstGeom prst="rect">
            <a:avLst/>
          </a:prstGeom>
        </p:spPr>
      </p:pic>
      <p:pic>
        <p:nvPicPr>
          <p:cNvPr id="15" name="Picture 14" descr="A computer&#10;&#10;Description automatically generated">
            <a:extLst>
              <a:ext uri="{FF2B5EF4-FFF2-40B4-BE49-F238E27FC236}">
                <a16:creationId xmlns:a16="http://schemas.microsoft.com/office/drawing/2014/main" id="{881A9E41-BBA6-4F5C-80B5-17BF712DFB5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979953" y="3406066"/>
            <a:ext cx="2379918" cy="1828801"/>
          </a:xfrm>
          <a:prstGeom prst="rect">
            <a:avLst/>
          </a:prstGeom>
        </p:spPr>
      </p:pic>
      <p:pic>
        <p:nvPicPr>
          <p:cNvPr id="17" name="Picture 16">
            <a:extLst>
              <a:ext uri="{FF2B5EF4-FFF2-40B4-BE49-F238E27FC236}">
                <a16:creationId xmlns:a16="http://schemas.microsoft.com/office/drawing/2014/main" id="{BE705573-96E1-4599-B0EC-C05516DD26B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711479" y="244524"/>
            <a:ext cx="1280160" cy="1280160"/>
          </a:xfrm>
          <a:prstGeom prst="rect">
            <a:avLst/>
          </a:prstGeom>
        </p:spPr>
      </p:pic>
      <p:pic>
        <p:nvPicPr>
          <p:cNvPr id="23" name="Picture 22">
            <a:extLst>
              <a:ext uri="{FF2B5EF4-FFF2-40B4-BE49-F238E27FC236}">
                <a16:creationId xmlns:a16="http://schemas.microsoft.com/office/drawing/2014/main" id="{968C69A1-C429-448D-803E-0C6F64AA636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883581" y="1961412"/>
            <a:ext cx="1280160" cy="1280160"/>
          </a:xfrm>
          <a:prstGeom prst="rect">
            <a:avLst/>
          </a:prstGeom>
        </p:spPr>
      </p:pic>
      <p:pic>
        <p:nvPicPr>
          <p:cNvPr id="24" name="Picture 23">
            <a:extLst>
              <a:ext uri="{FF2B5EF4-FFF2-40B4-BE49-F238E27FC236}">
                <a16:creationId xmlns:a16="http://schemas.microsoft.com/office/drawing/2014/main" id="{5FB92023-6CE9-402C-9ACF-B16C9576AD5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992983" y="3239658"/>
            <a:ext cx="1280160" cy="1280160"/>
          </a:xfrm>
          <a:prstGeom prst="rect">
            <a:avLst/>
          </a:prstGeom>
        </p:spPr>
      </p:pic>
      <p:pic>
        <p:nvPicPr>
          <p:cNvPr id="25" name="Picture 24">
            <a:extLst>
              <a:ext uri="{FF2B5EF4-FFF2-40B4-BE49-F238E27FC236}">
                <a16:creationId xmlns:a16="http://schemas.microsoft.com/office/drawing/2014/main" id="{D9F7F36B-CC2F-4B0E-B43F-63ACDCE0143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917334" y="3665453"/>
            <a:ext cx="1280160" cy="1280160"/>
          </a:xfrm>
          <a:prstGeom prst="rect">
            <a:avLst/>
          </a:prstGeom>
        </p:spPr>
      </p:pic>
      <p:pic>
        <p:nvPicPr>
          <p:cNvPr id="26" name="Picture 25">
            <a:extLst>
              <a:ext uri="{FF2B5EF4-FFF2-40B4-BE49-F238E27FC236}">
                <a16:creationId xmlns:a16="http://schemas.microsoft.com/office/drawing/2014/main" id="{11AE87E3-896C-4A71-AA89-0FDA6255D61E}"/>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917334" y="5420137"/>
            <a:ext cx="1280160" cy="1280160"/>
          </a:xfrm>
          <a:prstGeom prst="rect">
            <a:avLst/>
          </a:prstGeom>
        </p:spPr>
      </p:pic>
      <p:pic>
        <p:nvPicPr>
          <p:cNvPr id="27" name="Picture 26">
            <a:extLst>
              <a:ext uri="{FF2B5EF4-FFF2-40B4-BE49-F238E27FC236}">
                <a16:creationId xmlns:a16="http://schemas.microsoft.com/office/drawing/2014/main" id="{0F6C9B95-EC75-4A19-A170-72810E0E0B5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03421" y="156250"/>
            <a:ext cx="1280160" cy="1280160"/>
          </a:xfrm>
          <a:prstGeom prst="rect">
            <a:avLst/>
          </a:prstGeom>
        </p:spPr>
      </p:pic>
      <p:sp>
        <p:nvSpPr>
          <p:cNvPr id="28" name="TextBox 27">
            <a:extLst>
              <a:ext uri="{FF2B5EF4-FFF2-40B4-BE49-F238E27FC236}">
                <a16:creationId xmlns:a16="http://schemas.microsoft.com/office/drawing/2014/main" id="{B4335841-87FF-4CAB-9807-31E1D936DE0F}"/>
              </a:ext>
            </a:extLst>
          </p:cNvPr>
          <p:cNvSpPr txBox="1"/>
          <p:nvPr/>
        </p:nvSpPr>
        <p:spPr>
          <a:xfrm>
            <a:off x="3197494" y="5935940"/>
            <a:ext cx="3098801" cy="584775"/>
          </a:xfrm>
          <a:prstGeom prst="rect">
            <a:avLst/>
          </a:prstGeom>
          <a:noFill/>
        </p:spPr>
        <p:txBody>
          <a:bodyPr wrap="square" rtlCol="0">
            <a:spAutoFit/>
          </a:bodyPr>
          <a:lstStyle/>
          <a:p>
            <a:r>
              <a:rPr lang="en-US" sz="3200" dirty="0"/>
              <a:t>Those are books</a:t>
            </a:r>
          </a:p>
        </p:txBody>
      </p:sp>
      <p:sp>
        <p:nvSpPr>
          <p:cNvPr id="29" name="TextBox 28">
            <a:extLst>
              <a:ext uri="{FF2B5EF4-FFF2-40B4-BE49-F238E27FC236}">
                <a16:creationId xmlns:a16="http://schemas.microsoft.com/office/drawing/2014/main" id="{E170FEC7-DDFE-4007-9842-9D931038E4EC}"/>
              </a:ext>
            </a:extLst>
          </p:cNvPr>
          <p:cNvSpPr txBox="1"/>
          <p:nvPr/>
        </p:nvSpPr>
        <p:spPr>
          <a:xfrm>
            <a:off x="5426304" y="3922751"/>
            <a:ext cx="3098800" cy="584775"/>
          </a:xfrm>
          <a:prstGeom prst="rect">
            <a:avLst/>
          </a:prstGeom>
          <a:noFill/>
        </p:spPr>
        <p:txBody>
          <a:bodyPr wrap="square" rtlCol="0">
            <a:spAutoFit/>
          </a:bodyPr>
          <a:lstStyle/>
          <a:p>
            <a:r>
              <a:rPr lang="en-US" sz="3200" dirty="0"/>
              <a:t>This is a laptop</a:t>
            </a:r>
          </a:p>
        </p:txBody>
      </p:sp>
      <p:sp>
        <p:nvSpPr>
          <p:cNvPr id="30" name="TextBox 29">
            <a:extLst>
              <a:ext uri="{FF2B5EF4-FFF2-40B4-BE49-F238E27FC236}">
                <a16:creationId xmlns:a16="http://schemas.microsoft.com/office/drawing/2014/main" id="{A5590914-A891-44EE-94E1-CFBC7376CB8A}"/>
              </a:ext>
            </a:extLst>
          </p:cNvPr>
          <p:cNvSpPr txBox="1"/>
          <p:nvPr/>
        </p:nvSpPr>
        <p:spPr>
          <a:xfrm>
            <a:off x="3341433" y="2383204"/>
            <a:ext cx="3508463" cy="584775"/>
          </a:xfrm>
          <a:prstGeom prst="rect">
            <a:avLst/>
          </a:prstGeom>
          <a:noFill/>
        </p:spPr>
        <p:txBody>
          <a:bodyPr wrap="square" rtlCol="0">
            <a:spAutoFit/>
          </a:bodyPr>
          <a:lstStyle/>
          <a:p>
            <a:r>
              <a:rPr lang="en-US" sz="3200" dirty="0"/>
              <a:t>That is a car</a:t>
            </a:r>
          </a:p>
        </p:txBody>
      </p:sp>
      <p:sp>
        <p:nvSpPr>
          <p:cNvPr id="31" name="TextBox 30">
            <a:extLst>
              <a:ext uri="{FF2B5EF4-FFF2-40B4-BE49-F238E27FC236}">
                <a16:creationId xmlns:a16="http://schemas.microsoft.com/office/drawing/2014/main" id="{1DC1699E-7B54-4E46-8C21-1E3F9680E706}"/>
              </a:ext>
            </a:extLst>
          </p:cNvPr>
          <p:cNvSpPr txBox="1"/>
          <p:nvPr/>
        </p:nvSpPr>
        <p:spPr>
          <a:xfrm>
            <a:off x="3044975" y="1398707"/>
            <a:ext cx="3890875" cy="584775"/>
          </a:xfrm>
          <a:prstGeom prst="rect">
            <a:avLst/>
          </a:prstGeom>
          <a:noFill/>
        </p:spPr>
        <p:txBody>
          <a:bodyPr wrap="square" rtlCol="0">
            <a:spAutoFit/>
          </a:bodyPr>
          <a:lstStyle/>
          <a:p>
            <a:r>
              <a:rPr lang="en-US" sz="3200" dirty="0"/>
              <a:t>These are cookies</a:t>
            </a:r>
          </a:p>
        </p:txBody>
      </p:sp>
      <p:sp>
        <p:nvSpPr>
          <p:cNvPr id="32" name="TextBox 31">
            <a:extLst>
              <a:ext uri="{FF2B5EF4-FFF2-40B4-BE49-F238E27FC236}">
                <a16:creationId xmlns:a16="http://schemas.microsoft.com/office/drawing/2014/main" id="{483A848B-B191-41AA-BAEB-FCC2611A1FBC}"/>
              </a:ext>
            </a:extLst>
          </p:cNvPr>
          <p:cNvSpPr txBox="1"/>
          <p:nvPr/>
        </p:nvSpPr>
        <p:spPr>
          <a:xfrm>
            <a:off x="7253434" y="1375295"/>
            <a:ext cx="3890875" cy="584775"/>
          </a:xfrm>
          <a:prstGeom prst="rect">
            <a:avLst/>
          </a:prstGeom>
          <a:noFill/>
        </p:spPr>
        <p:txBody>
          <a:bodyPr wrap="square" rtlCol="0">
            <a:spAutoFit/>
          </a:bodyPr>
          <a:lstStyle/>
          <a:p>
            <a:r>
              <a:rPr lang="en-US" sz="3200" dirty="0"/>
              <a:t>Those are ice creams</a:t>
            </a:r>
          </a:p>
        </p:txBody>
      </p:sp>
      <p:sp>
        <p:nvSpPr>
          <p:cNvPr id="33" name="TextBox 32">
            <a:extLst>
              <a:ext uri="{FF2B5EF4-FFF2-40B4-BE49-F238E27FC236}">
                <a16:creationId xmlns:a16="http://schemas.microsoft.com/office/drawing/2014/main" id="{AD23E333-6E6E-47B1-89A7-144CBAF84731}"/>
              </a:ext>
            </a:extLst>
          </p:cNvPr>
          <p:cNvSpPr txBox="1"/>
          <p:nvPr/>
        </p:nvSpPr>
        <p:spPr>
          <a:xfrm>
            <a:off x="9150925" y="4790631"/>
            <a:ext cx="2493818" cy="584775"/>
          </a:xfrm>
          <a:prstGeom prst="rect">
            <a:avLst/>
          </a:prstGeom>
          <a:noFill/>
        </p:spPr>
        <p:txBody>
          <a:bodyPr wrap="square" rtlCol="0">
            <a:spAutoFit/>
          </a:bodyPr>
          <a:lstStyle/>
          <a:p>
            <a:r>
              <a:rPr lang="en-US" sz="3200" dirty="0"/>
              <a:t>This is a bag</a:t>
            </a:r>
          </a:p>
        </p:txBody>
      </p:sp>
      <p:sp>
        <p:nvSpPr>
          <p:cNvPr id="34" name="Rectangle 33">
            <a:extLst>
              <a:ext uri="{FF2B5EF4-FFF2-40B4-BE49-F238E27FC236}">
                <a16:creationId xmlns:a16="http://schemas.microsoft.com/office/drawing/2014/main" id="{1D126614-E3BC-42E8-A018-64062F6F5B29}"/>
              </a:ext>
            </a:extLst>
          </p:cNvPr>
          <p:cNvSpPr/>
          <p:nvPr/>
        </p:nvSpPr>
        <p:spPr>
          <a:xfrm>
            <a:off x="3005156" y="1424445"/>
            <a:ext cx="3098800" cy="54485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5400" dirty="0">
                <a:solidFill>
                  <a:schemeClr val="tx1"/>
                </a:solidFill>
              </a:rPr>
              <a:t>1</a:t>
            </a:r>
          </a:p>
        </p:txBody>
      </p:sp>
      <p:sp>
        <p:nvSpPr>
          <p:cNvPr id="35" name="Rectangle 34">
            <a:extLst>
              <a:ext uri="{FF2B5EF4-FFF2-40B4-BE49-F238E27FC236}">
                <a16:creationId xmlns:a16="http://schemas.microsoft.com/office/drawing/2014/main" id="{E0C3676E-FE6E-4DD8-998D-973F43A5CE74}"/>
              </a:ext>
            </a:extLst>
          </p:cNvPr>
          <p:cNvSpPr/>
          <p:nvPr/>
        </p:nvSpPr>
        <p:spPr>
          <a:xfrm>
            <a:off x="5304586" y="3962663"/>
            <a:ext cx="3098800" cy="54485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4000" dirty="0">
                <a:solidFill>
                  <a:schemeClr val="tx1"/>
                </a:solidFill>
              </a:rPr>
              <a:t>3</a:t>
            </a:r>
          </a:p>
        </p:txBody>
      </p:sp>
      <p:sp>
        <p:nvSpPr>
          <p:cNvPr id="36" name="Rectangle 35">
            <a:extLst>
              <a:ext uri="{FF2B5EF4-FFF2-40B4-BE49-F238E27FC236}">
                <a16:creationId xmlns:a16="http://schemas.microsoft.com/office/drawing/2014/main" id="{14379B9B-BFD6-477C-BC33-7AEA17F7BBA9}"/>
              </a:ext>
            </a:extLst>
          </p:cNvPr>
          <p:cNvSpPr/>
          <p:nvPr/>
        </p:nvSpPr>
        <p:spPr>
          <a:xfrm>
            <a:off x="3197495" y="5952766"/>
            <a:ext cx="3098800" cy="54485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4000" dirty="0">
                <a:solidFill>
                  <a:schemeClr val="tx1"/>
                </a:solidFill>
              </a:rPr>
              <a:t>4</a:t>
            </a:r>
          </a:p>
        </p:txBody>
      </p:sp>
      <p:sp>
        <p:nvSpPr>
          <p:cNvPr id="37" name="Rectangle 36">
            <a:extLst>
              <a:ext uri="{FF2B5EF4-FFF2-40B4-BE49-F238E27FC236}">
                <a16:creationId xmlns:a16="http://schemas.microsoft.com/office/drawing/2014/main" id="{7F89B504-F1D4-4E06-91C0-6E27E7E44D3A}"/>
              </a:ext>
            </a:extLst>
          </p:cNvPr>
          <p:cNvSpPr/>
          <p:nvPr/>
        </p:nvSpPr>
        <p:spPr>
          <a:xfrm>
            <a:off x="8619390" y="4891358"/>
            <a:ext cx="3098800" cy="54485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4800" dirty="0">
                <a:solidFill>
                  <a:schemeClr val="tx1"/>
                </a:solidFill>
              </a:rPr>
              <a:t>6</a:t>
            </a:r>
          </a:p>
        </p:txBody>
      </p:sp>
      <p:sp>
        <p:nvSpPr>
          <p:cNvPr id="38" name="Rectangle 37">
            <a:extLst>
              <a:ext uri="{FF2B5EF4-FFF2-40B4-BE49-F238E27FC236}">
                <a16:creationId xmlns:a16="http://schemas.microsoft.com/office/drawing/2014/main" id="{0D9C5C4E-B883-45C7-B8FD-AA2C0BC4B795}"/>
              </a:ext>
            </a:extLst>
          </p:cNvPr>
          <p:cNvSpPr/>
          <p:nvPr/>
        </p:nvSpPr>
        <p:spPr>
          <a:xfrm>
            <a:off x="7216815" y="1441035"/>
            <a:ext cx="3694618" cy="54485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4000" dirty="0">
                <a:solidFill>
                  <a:schemeClr val="tx1"/>
                </a:solidFill>
              </a:rPr>
              <a:t>5</a:t>
            </a:r>
          </a:p>
        </p:txBody>
      </p:sp>
      <p:sp>
        <p:nvSpPr>
          <p:cNvPr id="39" name="Rectangle 38">
            <a:extLst>
              <a:ext uri="{FF2B5EF4-FFF2-40B4-BE49-F238E27FC236}">
                <a16:creationId xmlns:a16="http://schemas.microsoft.com/office/drawing/2014/main" id="{A7A46CC9-6444-445F-8B0C-B6A6A9CC7A9D}"/>
              </a:ext>
            </a:extLst>
          </p:cNvPr>
          <p:cNvSpPr/>
          <p:nvPr/>
        </p:nvSpPr>
        <p:spPr>
          <a:xfrm>
            <a:off x="3243087" y="2446686"/>
            <a:ext cx="2379918" cy="56646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5400" dirty="0">
                <a:solidFill>
                  <a:schemeClr val="tx1"/>
                </a:solidFill>
              </a:rPr>
              <a:t>2</a:t>
            </a:r>
          </a:p>
        </p:txBody>
      </p:sp>
      <p:pic>
        <p:nvPicPr>
          <p:cNvPr id="40" name="Picture 39">
            <a:hlinkClick r:id="rId13" action="ppaction://hlinksldjump"/>
            <a:extLst>
              <a:ext uri="{FF2B5EF4-FFF2-40B4-BE49-F238E27FC236}">
                <a16:creationId xmlns:a16="http://schemas.microsoft.com/office/drawing/2014/main" id="{5851E488-B4CF-4FB7-8A17-C595D930650D}"/>
              </a:ext>
            </a:extLst>
          </p:cNvPr>
          <p:cNvPicPr>
            <a:picLocks noChangeAspect="1"/>
          </p:cNvPicPr>
          <p:nvPr/>
        </p:nvPicPr>
        <p:blipFill>
          <a:blip r:embed="rId14">
            <a:extLst>
              <a:ext uri="{BEBA8EAE-BF5A-486C-A8C5-ECC9F3942E4B}">
                <a14:imgProps xmlns:a14="http://schemas.microsoft.com/office/drawing/2010/main">
                  <a14:imgLayer r:embed="rId15">
                    <a14:imgEffect>
                      <a14:saturation sat="400000"/>
                    </a14:imgEffect>
                  </a14:imgLayer>
                </a14:imgProps>
              </a:ext>
              <a:ext uri="{28A0092B-C50C-407E-A947-70E740481C1C}">
                <a14:useLocalDpi xmlns:a14="http://schemas.microsoft.com/office/drawing/2010/main" val="0"/>
              </a:ext>
            </a:extLst>
          </a:blip>
          <a:stretch>
            <a:fillRect/>
          </a:stretch>
        </p:blipFill>
        <p:spPr>
          <a:xfrm>
            <a:off x="10332718" y="5675582"/>
            <a:ext cx="1097280" cy="1097280"/>
          </a:xfrm>
          <a:prstGeom prst="rect">
            <a:avLst/>
          </a:prstGeom>
        </p:spPr>
      </p:pic>
    </p:spTree>
    <p:extLst>
      <p:ext uri="{BB962C8B-B14F-4D97-AF65-F5344CB8AC3E}">
        <p14:creationId xmlns:p14="http://schemas.microsoft.com/office/powerpoint/2010/main" val="2833416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4"/>
                                        </p:tgtEl>
                                      </p:cBhvr>
                                    </p:animEffect>
                                    <p:set>
                                      <p:cBhvr>
                                        <p:cTn id="7" dur="1" fill="hold">
                                          <p:stCondLst>
                                            <p:cond delay="499"/>
                                          </p:stCondLst>
                                        </p:cTn>
                                        <p:tgtEl>
                                          <p:spTgt spid="3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39"/>
                                        </p:tgtEl>
                                      </p:cBhvr>
                                    </p:animEffect>
                                    <p:set>
                                      <p:cBhvr>
                                        <p:cTn id="12" dur="1" fill="hold">
                                          <p:stCondLst>
                                            <p:cond delay="499"/>
                                          </p:stCondLst>
                                        </p:cTn>
                                        <p:tgtEl>
                                          <p:spTgt spid="39"/>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35"/>
                                        </p:tgtEl>
                                      </p:cBhvr>
                                    </p:animEffect>
                                    <p:set>
                                      <p:cBhvr>
                                        <p:cTn id="17" dur="1" fill="hold">
                                          <p:stCondLst>
                                            <p:cond delay="499"/>
                                          </p:stCondLst>
                                        </p:cTn>
                                        <p:tgtEl>
                                          <p:spTgt spid="35"/>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36"/>
                                        </p:tgtEl>
                                      </p:cBhvr>
                                    </p:animEffect>
                                    <p:set>
                                      <p:cBhvr>
                                        <p:cTn id="22" dur="1" fill="hold">
                                          <p:stCondLst>
                                            <p:cond delay="499"/>
                                          </p:stCondLst>
                                        </p:cTn>
                                        <p:tgtEl>
                                          <p:spTgt spid="36"/>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0" nodeType="clickEffect">
                                  <p:stCondLst>
                                    <p:cond delay="0"/>
                                  </p:stCondLst>
                                  <p:childTnLst>
                                    <p:animEffect transition="out" filter="fade">
                                      <p:cBhvr>
                                        <p:cTn id="26" dur="500"/>
                                        <p:tgtEl>
                                          <p:spTgt spid="38"/>
                                        </p:tgtEl>
                                      </p:cBhvr>
                                    </p:animEffect>
                                    <p:set>
                                      <p:cBhvr>
                                        <p:cTn id="27" dur="1" fill="hold">
                                          <p:stCondLst>
                                            <p:cond delay="499"/>
                                          </p:stCondLst>
                                        </p:cTn>
                                        <p:tgtEl>
                                          <p:spTgt spid="38"/>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0" nodeType="clickEffect">
                                  <p:stCondLst>
                                    <p:cond delay="0"/>
                                  </p:stCondLst>
                                  <p:childTnLst>
                                    <p:animEffect transition="out" filter="fade">
                                      <p:cBhvr>
                                        <p:cTn id="31" dur="500"/>
                                        <p:tgtEl>
                                          <p:spTgt spid="37"/>
                                        </p:tgtEl>
                                      </p:cBhvr>
                                    </p:animEffect>
                                    <p:set>
                                      <p:cBhvr>
                                        <p:cTn id="32" dur="1" fill="hold">
                                          <p:stCondLst>
                                            <p:cond delay="499"/>
                                          </p:stCondLst>
                                        </p:cTn>
                                        <p:tgtEl>
                                          <p:spTgt spid="37"/>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fade">
                                      <p:cBhvr>
                                        <p:cTn id="3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38" grpId="0" animBg="1"/>
      <p:bldP spid="3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0DEB6-09AF-45F1-8766-D59F198E47D3}"/>
              </a:ext>
            </a:extLst>
          </p:cNvPr>
          <p:cNvSpPr>
            <a:spLocks noGrp="1"/>
          </p:cNvSpPr>
          <p:nvPr>
            <p:ph type="title"/>
          </p:nvPr>
        </p:nvSpPr>
        <p:spPr>
          <a:xfrm>
            <a:off x="1947673" y="5552653"/>
            <a:ext cx="8296654" cy="914813"/>
          </a:xfrm>
        </p:spPr>
        <p:txBody>
          <a:bodyPr>
            <a:normAutofit/>
          </a:bodyPr>
          <a:lstStyle/>
          <a:p>
            <a:r>
              <a:rPr lang="en-US" sz="4800" dirty="0">
                <a:effectLst>
                  <a:outerShdw blurRad="38100" dist="38100" dir="2700000" algn="tl">
                    <a:srgbClr val="000000">
                      <a:alpha val="43137"/>
                    </a:srgbClr>
                  </a:outerShdw>
                </a:effectLst>
              </a:rPr>
              <a:t>Indefinite</a:t>
            </a:r>
            <a:r>
              <a:rPr lang="en-US" sz="4400" dirty="0">
                <a:effectLst>
                  <a:outerShdw blurRad="38100" dist="38100" dir="2700000" algn="tl">
                    <a:srgbClr val="000000">
                      <a:alpha val="43137"/>
                    </a:srgbClr>
                  </a:outerShdw>
                </a:effectLst>
              </a:rPr>
              <a:t> </a:t>
            </a:r>
            <a:r>
              <a:rPr lang="en-US" sz="4800" dirty="0">
                <a:effectLst>
                  <a:outerShdw blurRad="38100" dist="38100" dir="2700000" algn="tl">
                    <a:srgbClr val="000000">
                      <a:alpha val="43137"/>
                    </a:srgbClr>
                  </a:outerShdw>
                </a:effectLst>
              </a:rPr>
              <a:t>pronouns</a:t>
            </a:r>
            <a:endParaRPr lang="en-US" sz="4400" dirty="0">
              <a:effectLst>
                <a:outerShdw blurRad="38100" dist="38100" dir="2700000" algn="tl">
                  <a:srgbClr val="000000">
                    <a:alpha val="43137"/>
                  </a:srgbClr>
                </a:outerShdw>
              </a:effectLst>
            </a:endParaRPr>
          </a:p>
        </p:txBody>
      </p:sp>
      <p:sp>
        <p:nvSpPr>
          <p:cNvPr id="3" name="Text Placeholder 2">
            <a:extLst>
              <a:ext uri="{FF2B5EF4-FFF2-40B4-BE49-F238E27FC236}">
                <a16:creationId xmlns:a16="http://schemas.microsoft.com/office/drawing/2014/main" id="{4E47159A-6B75-433D-A71F-5AA780E35E98}"/>
              </a:ext>
            </a:extLst>
          </p:cNvPr>
          <p:cNvSpPr>
            <a:spLocks noGrp="1"/>
          </p:cNvSpPr>
          <p:nvPr>
            <p:ph type="body" idx="1"/>
          </p:nvPr>
        </p:nvSpPr>
        <p:spPr>
          <a:xfrm>
            <a:off x="1947673" y="1393747"/>
            <a:ext cx="8401429" cy="2807191"/>
          </a:xfrm>
        </p:spPr>
        <p:txBody>
          <a:bodyPr>
            <a:normAutofit/>
          </a:bodyPr>
          <a:lstStyle/>
          <a:p>
            <a:r>
              <a:rPr lang="en-US" sz="4000" dirty="0"/>
              <a:t>Point out to people, place, things, or concept without saying exactly who or what </a:t>
            </a:r>
          </a:p>
        </p:txBody>
      </p:sp>
      <p:graphicFrame>
        <p:nvGraphicFramePr>
          <p:cNvPr id="4" name="Diagram 3">
            <a:extLst>
              <a:ext uri="{FF2B5EF4-FFF2-40B4-BE49-F238E27FC236}">
                <a16:creationId xmlns:a16="http://schemas.microsoft.com/office/drawing/2014/main" id="{4E4A11F5-96B7-4C14-9588-538C9C489055}"/>
              </a:ext>
            </a:extLst>
          </p:cNvPr>
          <p:cNvGraphicFramePr/>
          <p:nvPr>
            <p:extLst>
              <p:ext uri="{D42A27DB-BD31-4B8C-83A1-F6EECF244321}">
                <p14:modId xmlns:p14="http://schemas.microsoft.com/office/powerpoint/2010/main" val="3276390751"/>
              </p:ext>
            </p:extLst>
          </p:nvPr>
        </p:nvGraphicFramePr>
        <p:xfrm>
          <a:off x="212034" y="217528"/>
          <a:ext cx="11767931" cy="5588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703389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0DEB6-09AF-45F1-8766-D59F198E47D3}"/>
              </a:ext>
            </a:extLst>
          </p:cNvPr>
          <p:cNvSpPr>
            <a:spLocks noGrp="1"/>
          </p:cNvSpPr>
          <p:nvPr>
            <p:ph type="title"/>
          </p:nvPr>
        </p:nvSpPr>
        <p:spPr>
          <a:xfrm>
            <a:off x="1947673" y="5552653"/>
            <a:ext cx="8296654" cy="914813"/>
          </a:xfrm>
        </p:spPr>
        <p:txBody>
          <a:bodyPr>
            <a:normAutofit/>
          </a:bodyPr>
          <a:lstStyle/>
          <a:p>
            <a:r>
              <a:rPr lang="en-US" sz="4800" dirty="0"/>
              <a:t>Indefinite</a:t>
            </a:r>
            <a:r>
              <a:rPr lang="en-US" sz="4400" dirty="0"/>
              <a:t> </a:t>
            </a:r>
            <a:r>
              <a:rPr lang="en-US" sz="4800" dirty="0"/>
              <a:t>pronouns</a:t>
            </a:r>
            <a:endParaRPr lang="en-US" sz="4400" dirty="0"/>
          </a:p>
        </p:txBody>
      </p:sp>
      <p:graphicFrame>
        <p:nvGraphicFramePr>
          <p:cNvPr id="5" name="Table 4">
            <a:extLst>
              <a:ext uri="{FF2B5EF4-FFF2-40B4-BE49-F238E27FC236}">
                <a16:creationId xmlns:a16="http://schemas.microsoft.com/office/drawing/2014/main" id="{80BAC884-5A4C-4AD0-B06B-779D6CC889FD}"/>
              </a:ext>
            </a:extLst>
          </p:cNvPr>
          <p:cNvGraphicFramePr>
            <a:graphicFrameLocks noGrp="1"/>
          </p:cNvGraphicFramePr>
          <p:nvPr>
            <p:extLst>
              <p:ext uri="{D42A27DB-BD31-4B8C-83A1-F6EECF244321}">
                <p14:modId xmlns:p14="http://schemas.microsoft.com/office/powerpoint/2010/main" val="4268906761"/>
              </p:ext>
            </p:extLst>
          </p:nvPr>
        </p:nvGraphicFramePr>
        <p:xfrm>
          <a:off x="583095" y="768626"/>
          <a:ext cx="11025809" cy="4704630"/>
        </p:xfrm>
        <a:graphic>
          <a:graphicData uri="http://schemas.openxmlformats.org/drawingml/2006/table">
            <a:tbl>
              <a:tblPr firstRow="1" bandRow="1">
                <a:tableStyleId>{21E4AEA4-8DFA-4A89-87EB-49C32662AFE0}</a:tableStyleId>
              </a:tblPr>
              <a:tblGrid>
                <a:gridCol w="2531165">
                  <a:extLst>
                    <a:ext uri="{9D8B030D-6E8A-4147-A177-3AD203B41FA5}">
                      <a16:colId xmlns:a16="http://schemas.microsoft.com/office/drawing/2014/main" val="2666377094"/>
                    </a:ext>
                  </a:extLst>
                </a:gridCol>
                <a:gridCol w="4055165">
                  <a:extLst>
                    <a:ext uri="{9D8B030D-6E8A-4147-A177-3AD203B41FA5}">
                      <a16:colId xmlns:a16="http://schemas.microsoft.com/office/drawing/2014/main" val="1616327088"/>
                    </a:ext>
                  </a:extLst>
                </a:gridCol>
                <a:gridCol w="4439479">
                  <a:extLst>
                    <a:ext uri="{9D8B030D-6E8A-4147-A177-3AD203B41FA5}">
                      <a16:colId xmlns:a16="http://schemas.microsoft.com/office/drawing/2014/main" val="2608675223"/>
                    </a:ext>
                  </a:extLst>
                </a:gridCol>
              </a:tblGrid>
              <a:tr h="690141">
                <a:tc>
                  <a:txBody>
                    <a:bodyPr/>
                    <a:lstStyle/>
                    <a:p>
                      <a:pPr algn="ctr"/>
                      <a:r>
                        <a:rPr lang="en-US" sz="2800" dirty="0"/>
                        <a:t>PRONOUN</a:t>
                      </a:r>
                    </a:p>
                  </a:txBody>
                  <a:tcPr anchor="ctr"/>
                </a:tc>
                <a:tc>
                  <a:txBody>
                    <a:bodyPr/>
                    <a:lstStyle/>
                    <a:p>
                      <a:pPr algn="ctr"/>
                      <a:r>
                        <a:rPr lang="en-US" sz="2800" dirty="0"/>
                        <a:t>MEANING</a:t>
                      </a:r>
                    </a:p>
                  </a:txBody>
                  <a:tcPr anchor="ctr"/>
                </a:tc>
                <a:tc>
                  <a:txBody>
                    <a:bodyPr/>
                    <a:lstStyle/>
                    <a:p>
                      <a:pPr algn="ctr"/>
                      <a:r>
                        <a:rPr lang="en-US" sz="2800" dirty="0"/>
                        <a:t>EXAMPLE</a:t>
                      </a:r>
                    </a:p>
                  </a:txBody>
                  <a:tcPr anchor="ctr"/>
                </a:tc>
                <a:extLst>
                  <a:ext uri="{0D108BD9-81ED-4DB2-BD59-A6C34878D82A}">
                    <a16:rowId xmlns:a16="http://schemas.microsoft.com/office/drawing/2014/main" val="4081373427"/>
                  </a:ext>
                </a:extLst>
              </a:tr>
              <a:tr h="10232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t>Anybody / Anyone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t>An additional or different person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t>Can anyone answer this questions?</a:t>
                      </a:r>
                    </a:p>
                  </a:txBody>
                  <a:tcPr/>
                </a:tc>
                <a:extLst>
                  <a:ext uri="{0D108BD9-81ED-4DB2-BD59-A6C34878D82A}">
                    <a16:rowId xmlns:a16="http://schemas.microsoft.com/office/drawing/2014/main" val="60299682"/>
                  </a:ext>
                </a:extLst>
              </a:tr>
              <a:tr h="10232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a:t>Everybody / Everyone</a:t>
                      </a:r>
                    </a:p>
                  </a:txBody>
                  <a:tcPr/>
                </a:tc>
                <a:tc>
                  <a:txBody>
                    <a:bodyPr/>
                    <a:lstStyle/>
                    <a:p>
                      <a:r>
                        <a:rPr lang="en-US" sz="2800" dirty="0"/>
                        <a:t>All people</a:t>
                      </a:r>
                    </a:p>
                  </a:txBody>
                  <a:tcPr/>
                </a:tc>
                <a:tc>
                  <a:txBody>
                    <a:bodyPr/>
                    <a:lstStyle/>
                    <a:p>
                      <a:r>
                        <a:rPr lang="en-US" sz="2800" dirty="0"/>
                        <a:t>Everybody will come to the meeting.</a:t>
                      </a:r>
                    </a:p>
                  </a:txBody>
                  <a:tcPr/>
                </a:tc>
                <a:extLst>
                  <a:ext uri="{0D108BD9-81ED-4DB2-BD59-A6C34878D82A}">
                    <a16:rowId xmlns:a16="http://schemas.microsoft.com/office/drawing/2014/main" val="1435537707"/>
                  </a:ext>
                </a:extLst>
              </a:tr>
              <a:tr h="10232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t>Somebody / Someone</a:t>
                      </a:r>
                    </a:p>
                  </a:txBody>
                  <a:tcPr/>
                </a:tc>
                <a:tc>
                  <a:txBody>
                    <a:bodyPr/>
                    <a:lstStyle/>
                    <a:p>
                      <a:r>
                        <a:rPr lang="en-US" sz="2800" dirty="0"/>
                        <a:t>An unspecified or unknown person</a:t>
                      </a:r>
                    </a:p>
                  </a:txBody>
                  <a:tcPr/>
                </a:tc>
                <a:tc>
                  <a:txBody>
                    <a:bodyPr/>
                    <a:lstStyle/>
                    <a:p>
                      <a:r>
                        <a:rPr lang="en-US" sz="2800"/>
                        <a:t>I saw someone in his car last night.</a:t>
                      </a:r>
                      <a:endParaRPr lang="en-US" sz="2800" dirty="0"/>
                    </a:p>
                  </a:txBody>
                  <a:tcPr/>
                </a:tc>
                <a:extLst>
                  <a:ext uri="{0D108BD9-81ED-4DB2-BD59-A6C34878D82A}">
                    <a16:rowId xmlns:a16="http://schemas.microsoft.com/office/drawing/2014/main" val="1326277438"/>
                  </a:ext>
                </a:extLst>
              </a:tr>
              <a:tr h="6901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t>Nobody / No one</a:t>
                      </a:r>
                    </a:p>
                  </a:txBody>
                  <a:tcPr/>
                </a:tc>
                <a:tc>
                  <a:txBody>
                    <a:bodyPr/>
                    <a:lstStyle/>
                    <a:p>
                      <a:r>
                        <a:rPr lang="en-US" sz="2800" dirty="0"/>
                        <a:t>No person</a:t>
                      </a:r>
                    </a:p>
                  </a:txBody>
                  <a:tcPr/>
                </a:tc>
                <a:tc>
                  <a:txBody>
                    <a:bodyPr/>
                    <a:lstStyle/>
                    <a:p>
                      <a:r>
                        <a:rPr lang="en-US" sz="2800" dirty="0"/>
                        <a:t>Nobody came to the school.</a:t>
                      </a:r>
                    </a:p>
                  </a:txBody>
                  <a:tcPr/>
                </a:tc>
                <a:extLst>
                  <a:ext uri="{0D108BD9-81ED-4DB2-BD59-A6C34878D82A}">
                    <a16:rowId xmlns:a16="http://schemas.microsoft.com/office/drawing/2014/main" val="3878058839"/>
                  </a:ext>
                </a:extLst>
              </a:tr>
            </a:tbl>
          </a:graphicData>
        </a:graphic>
      </p:graphicFrame>
    </p:spTree>
    <p:extLst>
      <p:ext uri="{BB962C8B-B14F-4D97-AF65-F5344CB8AC3E}">
        <p14:creationId xmlns:p14="http://schemas.microsoft.com/office/powerpoint/2010/main" val="36534988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0DEB6-09AF-45F1-8766-D59F198E47D3}"/>
              </a:ext>
            </a:extLst>
          </p:cNvPr>
          <p:cNvSpPr>
            <a:spLocks noGrp="1"/>
          </p:cNvSpPr>
          <p:nvPr>
            <p:ph type="title"/>
          </p:nvPr>
        </p:nvSpPr>
        <p:spPr>
          <a:xfrm>
            <a:off x="1947673" y="5552653"/>
            <a:ext cx="8296654" cy="914813"/>
          </a:xfrm>
        </p:spPr>
        <p:txBody>
          <a:bodyPr>
            <a:normAutofit/>
          </a:bodyPr>
          <a:lstStyle/>
          <a:p>
            <a:r>
              <a:rPr lang="en-US" sz="4800" dirty="0"/>
              <a:t>Indefinite</a:t>
            </a:r>
            <a:r>
              <a:rPr lang="en-US" sz="4400" dirty="0"/>
              <a:t> </a:t>
            </a:r>
            <a:r>
              <a:rPr lang="en-US" sz="4800" dirty="0"/>
              <a:t>pronouns</a:t>
            </a:r>
            <a:endParaRPr lang="en-US" sz="4400" dirty="0"/>
          </a:p>
        </p:txBody>
      </p:sp>
      <p:graphicFrame>
        <p:nvGraphicFramePr>
          <p:cNvPr id="5" name="Table 4">
            <a:extLst>
              <a:ext uri="{FF2B5EF4-FFF2-40B4-BE49-F238E27FC236}">
                <a16:creationId xmlns:a16="http://schemas.microsoft.com/office/drawing/2014/main" id="{80BAC884-5A4C-4AD0-B06B-779D6CC889FD}"/>
              </a:ext>
            </a:extLst>
          </p:cNvPr>
          <p:cNvGraphicFramePr>
            <a:graphicFrameLocks noGrp="1"/>
          </p:cNvGraphicFramePr>
          <p:nvPr>
            <p:extLst>
              <p:ext uri="{D42A27DB-BD31-4B8C-83A1-F6EECF244321}">
                <p14:modId xmlns:p14="http://schemas.microsoft.com/office/powerpoint/2010/main" val="3681196146"/>
              </p:ext>
            </p:extLst>
          </p:nvPr>
        </p:nvGraphicFramePr>
        <p:xfrm>
          <a:off x="583095" y="887897"/>
          <a:ext cx="11025809" cy="4679388"/>
        </p:xfrm>
        <a:graphic>
          <a:graphicData uri="http://schemas.openxmlformats.org/drawingml/2006/table">
            <a:tbl>
              <a:tblPr firstRow="1" bandRow="1">
                <a:tableStyleId>{7DF18680-E054-41AD-8BC1-D1AEF772440D}</a:tableStyleId>
              </a:tblPr>
              <a:tblGrid>
                <a:gridCol w="2531165">
                  <a:extLst>
                    <a:ext uri="{9D8B030D-6E8A-4147-A177-3AD203B41FA5}">
                      <a16:colId xmlns:a16="http://schemas.microsoft.com/office/drawing/2014/main" val="2666377094"/>
                    </a:ext>
                  </a:extLst>
                </a:gridCol>
                <a:gridCol w="4055165">
                  <a:extLst>
                    <a:ext uri="{9D8B030D-6E8A-4147-A177-3AD203B41FA5}">
                      <a16:colId xmlns:a16="http://schemas.microsoft.com/office/drawing/2014/main" val="1616327088"/>
                    </a:ext>
                  </a:extLst>
                </a:gridCol>
                <a:gridCol w="4439479">
                  <a:extLst>
                    <a:ext uri="{9D8B030D-6E8A-4147-A177-3AD203B41FA5}">
                      <a16:colId xmlns:a16="http://schemas.microsoft.com/office/drawing/2014/main" val="2608675223"/>
                    </a:ext>
                  </a:extLst>
                </a:gridCol>
              </a:tblGrid>
              <a:tr h="703528">
                <a:tc>
                  <a:txBody>
                    <a:bodyPr/>
                    <a:lstStyle/>
                    <a:p>
                      <a:pPr algn="ctr"/>
                      <a:r>
                        <a:rPr lang="en-US" sz="2800" dirty="0"/>
                        <a:t>PRONOUN</a:t>
                      </a:r>
                    </a:p>
                  </a:txBody>
                  <a:tcPr anchor="ctr"/>
                </a:tc>
                <a:tc>
                  <a:txBody>
                    <a:bodyPr/>
                    <a:lstStyle/>
                    <a:p>
                      <a:pPr algn="ctr"/>
                      <a:r>
                        <a:rPr lang="en-US" sz="2800" dirty="0"/>
                        <a:t>MEANING</a:t>
                      </a:r>
                    </a:p>
                  </a:txBody>
                  <a:tcPr anchor="ctr"/>
                </a:tc>
                <a:tc>
                  <a:txBody>
                    <a:bodyPr/>
                    <a:lstStyle/>
                    <a:p>
                      <a:pPr algn="ctr"/>
                      <a:r>
                        <a:rPr lang="en-US" sz="2800" dirty="0"/>
                        <a:t>EXAMPLE</a:t>
                      </a:r>
                    </a:p>
                  </a:txBody>
                  <a:tcPr anchor="ctr"/>
                </a:tc>
                <a:extLst>
                  <a:ext uri="{0D108BD9-81ED-4DB2-BD59-A6C34878D82A}">
                    <a16:rowId xmlns:a16="http://schemas.microsoft.com/office/drawing/2014/main" val="4081373427"/>
                  </a:ext>
                </a:extLst>
              </a:tr>
              <a:tr h="703528">
                <a:tc>
                  <a:txBody>
                    <a:bodyPr/>
                    <a:lstStyle/>
                    <a:p>
                      <a:r>
                        <a:rPr lang="en-US" sz="2800" dirty="0"/>
                        <a:t>Anything</a:t>
                      </a:r>
                    </a:p>
                  </a:txBody>
                  <a:tcPr/>
                </a:tc>
                <a:tc>
                  <a:txBody>
                    <a:bodyPr/>
                    <a:lstStyle/>
                    <a:p>
                      <a:r>
                        <a:rPr lang="en-US" sz="2800" dirty="0"/>
                        <a:t>No matter what person</a:t>
                      </a:r>
                    </a:p>
                  </a:txBody>
                  <a:tcPr/>
                </a:tc>
                <a:tc>
                  <a:txBody>
                    <a:bodyPr/>
                    <a:lstStyle/>
                    <a:p>
                      <a:r>
                        <a:rPr lang="en-US" sz="2800" dirty="0"/>
                        <a:t>She will give anything for getting her </a:t>
                      </a:r>
                      <a:r>
                        <a:rPr lang="en-US" sz="2800"/>
                        <a:t>phone back.</a:t>
                      </a:r>
                      <a:endParaRPr lang="en-US" sz="2800" dirty="0"/>
                    </a:p>
                  </a:txBody>
                  <a:tcPr/>
                </a:tc>
                <a:extLst>
                  <a:ext uri="{0D108BD9-81ED-4DB2-BD59-A6C34878D82A}">
                    <a16:rowId xmlns:a16="http://schemas.microsoft.com/office/drawing/2014/main" val="3129692252"/>
                  </a:ext>
                </a:extLst>
              </a:tr>
              <a:tr h="1043050">
                <a:tc>
                  <a:txBody>
                    <a:bodyPr/>
                    <a:lstStyle/>
                    <a:p>
                      <a:r>
                        <a:rPr lang="en-US" sz="2800" dirty="0"/>
                        <a:t>Everything</a:t>
                      </a:r>
                    </a:p>
                  </a:txBody>
                  <a:tcPr/>
                </a:tc>
                <a:tc>
                  <a:txBody>
                    <a:bodyPr/>
                    <a:lstStyle/>
                    <a:p>
                      <a:r>
                        <a:rPr lang="en-US" sz="2800" dirty="0"/>
                        <a:t>All things</a:t>
                      </a:r>
                    </a:p>
                  </a:txBody>
                  <a:tcPr/>
                </a:tc>
                <a:tc>
                  <a:txBody>
                    <a:bodyPr/>
                    <a:lstStyle/>
                    <a:p>
                      <a:r>
                        <a:rPr lang="en-US" sz="2800" dirty="0"/>
                        <a:t>She eats everything in Peter’s party.</a:t>
                      </a:r>
                    </a:p>
                  </a:txBody>
                  <a:tcPr/>
                </a:tc>
                <a:extLst>
                  <a:ext uri="{0D108BD9-81ED-4DB2-BD59-A6C34878D82A}">
                    <a16:rowId xmlns:a16="http://schemas.microsoft.com/office/drawing/2014/main" val="1609103134"/>
                  </a:ext>
                </a:extLst>
              </a:tr>
              <a:tr h="1043050">
                <a:tc>
                  <a:txBody>
                    <a:bodyPr/>
                    <a:lstStyle/>
                    <a:p>
                      <a:r>
                        <a:rPr lang="en-US" sz="2800" dirty="0"/>
                        <a:t>Something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t>An unspecified or unknown thing</a:t>
                      </a:r>
                    </a:p>
                  </a:txBody>
                  <a:tcPr/>
                </a:tc>
                <a:tc>
                  <a:txBody>
                    <a:bodyPr/>
                    <a:lstStyle/>
                    <a:p>
                      <a:r>
                        <a:rPr lang="en-US" sz="2800" dirty="0"/>
                        <a:t>He brings something inside his bag.</a:t>
                      </a:r>
                    </a:p>
                  </a:txBody>
                  <a:tcPr/>
                </a:tc>
                <a:extLst>
                  <a:ext uri="{0D108BD9-81ED-4DB2-BD59-A6C34878D82A}">
                    <a16:rowId xmlns:a16="http://schemas.microsoft.com/office/drawing/2014/main" val="2573459101"/>
                  </a:ext>
                </a:extLst>
              </a:tr>
              <a:tr h="703528">
                <a:tc>
                  <a:txBody>
                    <a:bodyPr/>
                    <a:lstStyle/>
                    <a:p>
                      <a:r>
                        <a:rPr lang="en-US" sz="2800" dirty="0"/>
                        <a:t>Nothing</a:t>
                      </a:r>
                    </a:p>
                  </a:txBody>
                  <a:tcPr/>
                </a:tc>
                <a:tc>
                  <a:txBody>
                    <a:bodyPr/>
                    <a:lstStyle/>
                    <a:p>
                      <a:r>
                        <a:rPr lang="en-US" sz="2800" dirty="0"/>
                        <a:t>No single thing</a:t>
                      </a:r>
                    </a:p>
                  </a:txBody>
                  <a:tcPr/>
                </a:tc>
                <a:tc>
                  <a:txBody>
                    <a:bodyPr/>
                    <a:lstStyle/>
                    <a:p>
                      <a:r>
                        <a:rPr lang="en-US" sz="2800" dirty="0"/>
                        <a:t>I open the box but it is nothing.</a:t>
                      </a:r>
                    </a:p>
                  </a:txBody>
                  <a:tcPr/>
                </a:tc>
                <a:extLst>
                  <a:ext uri="{0D108BD9-81ED-4DB2-BD59-A6C34878D82A}">
                    <a16:rowId xmlns:a16="http://schemas.microsoft.com/office/drawing/2014/main" val="4124962882"/>
                  </a:ext>
                </a:extLst>
              </a:tr>
            </a:tbl>
          </a:graphicData>
        </a:graphic>
      </p:graphicFrame>
    </p:spTree>
    <p:extLst>
      <p:ext uri="{BB962C8B-B14F-4D97-AF65-F5344CB8AC3E}">
        <p14:creationId xmlns:p14="http://schemas.microsoft.com/office/powerpoint/2010/main" val="40016512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0DEB6-09AF-45F1-8766-D59F198E47D3}"/>
              </a:ext>
            </a:extLst>
          </p:cNvPr>
          <p:cNvSpPr>
            <a:spLocks noGrp="1"/>
          </p:cNvSpPr>
          <p:nvPr>
            <p:ph type="title"/>
          </p:nvPr>
        </p:nvSpPr>
        <p:spPr>
          <a:xfrm>
            <a:off x="1947673" y="5552653"/>
            <a:ext cx="8296654" cy="914813"/>
          </a:xfrm>
        </p:spPr>
        <p:txBody>
          <a:bodyPr>
            <a:normAutofit/>
          </a:bodyPr>
          <a:lstStyle/>
          <a:p>
            <a:r>
              <a:rPr lang="en-US" sz="4800" dirty="0"/>
              <a:t>Indefinite</a:t>
            </a:r>
            <a:r>
              <a:rPr lang="en-US" sz="4400" dirty="0"/>
              <a:t> </a:t>
            </a:r>
            <a:r>
              <a:rPr lang="en-US" sz="4800" dirty="0"/>
              <a:t>pronouns</a:t>
            </a:r>
            <a:endParaRPr lang="en-US" sz="4400" dirty="0"/>
          </a:p>
        </p:txBody>
      </p:sp>
      <p:graphicFrame>
        <p:nvGraphicFramePr>
          <p:cNvPr id="5" name="Table 4">
            <a:extLst>
              <a:ext uri="{FF2B5EF4-FFF2-40B4-BE49-F238E27FC236}">
                <a16:creationId xmlns:a16="http://schemas.microsoft.com/office/drawing/2014/main" id="{80BAC884-5A4C-4AD0-B06B-779D6CC889FD}"/>
              </a:ext>
            </a:extLst>
          </p:cNvPr>
          <p:cNvGraphicFramePr>
            <a:graphicFrameLocks noGrp="1"/>
          </p:cNvGraphicFramePr>
          <p:nvPr>
            <p:extLst>
              <p:ext uri="{D42A27DB-BD31-4B8C-83A1-F6EECF244321}">
                <p14:modId xmlns:p14="http://schemas.microsoft.com/office/powerpoint/2010/main" val="2927866142"/>
              </p:ext>
            </p:extLst>
          </p:nvPr>
        </p:nvGraphicFramePr>
        <p:xfrm>
          <a:off x="583095" y="887896"/>
          <a:ext cx="11025809" cy="4249580"/>
        </p:xfrm>
        <a:graphic>
          <a:graphicData uri="http://schemas.openxmlformats.org/drawingml/2006/table">
            <a:tbl>
              <a:tblPr firstRow="1" bandRow="1">
                <a:tableStyleId>{93296810-A885-4BE3-A3E7-6D5BEEA58F35}</a:tableStyleId>
              </a:tblPr>
              <a:tblGrid>
                <a:gridCol w="2544417">
                  <a:extLst>
                    <a:ext uri="{9D8B030D-6E8A-4147-A177-3AD203B41FA5}">
                      <a16:colId xmlns:a16="http://schemas.microsoft.com/office/drawing/2014/main" val="2666377094"/>
                    </a:ext>
                  </a:extLst>
                </a:gridCol>
                <a:gridCol w="4041913">
                  <a:extLst>
                    <a:ext uri="{9D8B030D-6E8A-4147-A177-3AD203B41FA5}">
                      <a16:colId xmlns:a16="http://schemas.microsoft.com/office/drawing/2014/main" val="1616327088"/>
                    </a:ext>
                  </a:extLst>
                </a:gridCol>
                <a:gridCol w="4439479">
                  <a:extLst>
                    <a:ext uri="{9D8B030D-6E8A-4147-A177-3AD203B41FA5}">
                      <a16:colId xmlns:a16="http://schemas.microsoft.com/office/drawing/2014/main" val="2608675223"/>
                    </a:ext>
                  </a:extLst>
                </a:gridCol>
              </a:tblGrid>
              <a:tr h="625648">
                <a:tc>
                  <a:txBody>
                    <a:bodyPr/>
                    <a:lstStyle/>
                    <a:p>
                      <a:pPr algn="ctr"/>
                      <a:r>
                        <a:rPr lang="en-US" sz="2800" dirty="0"/>
                        <a:t>PRONOUN</a:t>
                      </a:r>
                    </a:p>
                  </a:txBody>
                  <a:tcPr anchor="ctr"/>
                </a:tc>
                <a:tc>
                  <a:txBody>
                    <a:bodyPr/>
                    <a:lstStyle/>
                    <a:p>
                      <a:pPr algn="ctr"/>
                      <a:r>
                        <a:rPr lang="en-US" sz="2800" dirty="0"/>
                        <a:t>MEANING</a:t>
                      </a:r>
                    </a:p>
                  </a:txBody>
                  <a:tcPr anchor="ctr"/>
                </a:tc>
                <a:tc>
                  <a:txBody>
                    <a:bodyPr/>
                    <a:lstStyle/>
                    <a:p>
                      <a:pPr algn="ctr"/>
                      <a:r>
                        <a:rPr lang="en-US" sz="2800" dirty="0"/>
                        <a:t>EXAMPLE</a:t>
                      </a:r>
                    </a:p>
                  </a:txBody>
                  <a:tcPr anchor="ctr"/>
                </a:tc>
                <a:extLst>
                  <a:ext uri="{0D108BD9-81ED-4DB2-BD59-A6C34878D82A}">
                    <a16:rowId xmlns:a16="http://schemas.microsoft.com/office/drawing/2014/main" val="4081373427"/>
                  </a:ext>
                </a:extLst>
              </a:tr>
              <a:tr h="1126166">
                <a:tc>
                  <a:txBody>
                    <a:bodyPr/>
                    <a:lstStyle/>
                    <a:p>
                      <a:r>
                        <a:rPr lang="en-US" sz="2800" dirty="0"/>
                        <a:t>Each</a:t>
                      </a:r>
                    </a:p>
                  </a:txBody>
                  <a:tcPr/>
                </a:tc>
                <a:tc>
                  <a:txBody>
                    <a:bodyPr/>
                    <a:lstStyle/>
                    <a:p>
                      <a:r>
                        <a:rPr lang="en-US" sz="2800" dirty="0"/>
                        <a:t>Every one of two or more things</a:t>
                      </a:r>
                    </a:p>
                  </a:txBody>
                  <a:tcPr/>
                </a:tc>
                <a:tc>
                  <a:txBody>
                    <a:bodyPr/>
                    <a:lstStyle/>
                    <a:p>
                      <a:r>
                        <a:rPr lang="en-US" sz="2800" dirty="0"/>
                        <a:t>I never meet each of them</a:t>
                      </a:r>
                    </a:p>
                  </a:txBody>
                  <a:tcPr/>
                </a:tc>
                <a:extLst>
                  <a:ext uri="{0D108BD9-81ED-4DB2-BD59-A6C34878D82A}">
                    <a16:rowId xmlns:a16="http://schemas.microsoft.com/office/drawing/2014/main" val="4178640788"/>
                  </a:ext>
                </a:extLst>
              </a:tr>
              <a:tr h="1126166">
                <a:tc>
                  <a:txBody>
                    <a:bodyPr/>
                    <a:lstStyle/>
                    <a:p>
                      <a:r>
                        <a:rPr lang="en-US" sz="2800" dirty="0"/>
                        <a:t>Either</a:t>
                      </a:r>
                    </a:p>
                  </a:txBody>
                  <a:tcPr/>
                </a:tc>
                <a:tc>
                  <a:txBody>
                    <a:bodyPr/>
                    <a:lstStyle/>
                    <a:p>
                      <a:r>
                        <a:rPr lang="en-US" sz="2800" dirty="0"/>
                        <a:t>One or the other of two people or things</a:t>
                      </a:r>
                    </a:p>
                  </a:txBody>
                  <a:tcPr/>
                </a:tc>
                <a:tc>
                  <a:txBody>
                    <a:bodyPr/>
                    <a:lstStyle/>
                    <a:p>
                      <a:r>
                        <a:rPr lang="en-US" sz="2800" dirty="0"/>
                        <a:t>I cannot choose between pie and cake. Either is delicious.</a:t>
                      </a:r>
                    </a:p>
                  </a:txBody>
                  <a:tcPr/>
                </a:tc>
                <a:extLst>
                  <a:ext uri="{0D108BD9-81ED-4DB2-BD59-A6C34878D82A}">
                    <a16:rowId xmlns:a16="http://schemas.microsoft.com/office/drawing/2014/main" val="130074585"/>
                  </a:ext>
                </a:extLst>
              </a:tr>
              <a:tr h="1126166">
                <a:tc>
                  <a:txBody>
                    <a:bodyPr/>
                    <a:lstStyle/>
                    <a:p>
                      <a:r>
                        <a:rPr lang="en-US" sz="2800" dirty="0"/>
                        <a:t>Neither</a:t>
                      </a:r>
                    </a:p>
                  </a:txBody>
                  <a:tcPr/>
                </a:tc>
                <a:tc>
                  <a:txBody>
                    <a:bodyPr/>
                    <a:lstStyle/>
                    <a:p>
                      <a:r>
                        <a:rPr lang="en-US" sz="2800" dirty="0"/>
                        <a:t>Not one or the other of two people or things</a:t>
                      </a:r>
                    </a:p>
                  </a:txBody>
                  <a:tcPr/>
                </a:tc>
                <a:tc>
                  <a:txBody>
                    <a:bodyPr/>
                    <a:lstStyle/>
                    <a:p>
                      <a:r>
                        <a:rPr lang="en-US" sz="2800" dirty="0"/>
                        <a:t>They ask me to buy fish and chicken but I don’t like neither.</a:t>
                      </a:r>
                    </a:p>
                  </a:txBody>
                  <a:tcPr/>
                </a:tc>
                <a:extLst>
                  <a:ext uri="{0D108BD9-81ED-4DB2-BD59-A6C34878D82A}">
                    <a16:rowId xmlns:a16="http://schemas.microsoft.com/office/drawing/2014/main" val="904469605"/>
                  </a:ext>
                </a:extLst>
              </a:tr>
            </a:tbl>
          </a:graphicData>
        </a:graphic>
      </p:graphicFrame>
    </p:spTree>
    <p:extLst>
      <p:ext uri="{BB962C8B-B14F-4D97-AF65-F5344CB8AC3E}">
        <p14:creationId xmlns:p14="http://schemas.microsoft.com/office/powerpoint/2010/main" val="13181952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0DEB6-09AF-45F1-8766-D59F198E47D3}"/>
              </a:ext>
            </a:extLst>
          </p:cNvPr>
          <p:cNvSpPr>
            <a:spLocks noGrp="1"/>
          </p:cNvSpPr>
          <p:nvPr>
            <p:ph type="title"/>
          </p:nvPr>
        </p:nvSpPr>
        <p:spPr>
          <a:xfrm>
            <a:off x="1947673" y="5552653"/>
            <a:ext cx="8296654" cy="914813"/>
          </a:xfrm>
        </p:spPr>
        <p:txBody>
          <a:bodyPr>
            <a:normAutofit/>
          </a:bodyPr>
          <a:lstStyle/>
          <a:p>
            <a:r>
              <a:rPr lang="en-US" sz="4800" dirty="0"/>
              <a:t>Indefinite</a:t>
            </a:r>
            <a:r>
              <a:rPr lang="en-US" sz="4400" dirty="0"/>
              <a:t> </a:t>
            </a:r>
            <a:r>
              <a:rPr lang="en-US" sz="4800" dirty="0"/>
              <a:t>pronouns</a:t>
            </a:r>
            <a:endParaRPr lang="en-US" sz="4400" dirty="0"/>
          </a:p>
        </p:txBody>
      </p:sp>
      <p:graphicFrame>
        <p:nvGraphicFramePr>
          <p:cNvPr id="5" name="Table 4">
            <a:extLst>
              <a:ext uri="{FF2B5EF4-FFF2-40B4-BE49-F238E27FC236}">
                <a16:creationId xmlns:a16="http://schemas.microsoft.com/office/drawing/2014/main" id="{80BAC884-5A4C-4AD0-B06B-779D6CC889FD}"/>
              </a:ext>
            </a:extLst>
          </p:cNvPr>
          <p:cNvGraphicFramePr>
            <a:graphicFrameLocks noGrp="1"/>
          </p:cNvGraphicFramePr>
          <p:nvPr>
            <p:extLst>
              <p:ext uri="{D42A27DB-BD31-4B8C-83A1-F6EECF244321}">
                <p14:modId xmlns:p14="http://schemas.microsoft.com/office/powerpoint/2010/main" val="2716551938"/>
              </p:ext>
            </p:extLst>
          </p:nvPr>
        </p:nvGraphicFramePr>
        <p:xfrm>
          <a:off x="728870" y="205001"/>
          <a:ext cx="10946295" cy="5983764"/>
        </p:xfrm>
        <a:graphic>
          <a:graphicData uri="http://schemas.openxmlformats.org/drawingml/2006/table">
            <a:tbl>
              <a:tblPr firstRow="1" bandRow="1">
                <a:tableStyleId>{00A15C55-8517-42AA-B614-E9B94910E393}</a:tableStyleId>
              </a:tblPr>
              <a:tblGrid>
                <a:gridCol w="2526068">
                  <a:extLst>
                    <a:ext uri="{9D8B030D-6E8A-4147-A177-3AD203B41FA5}">
                      <a16:colId xmlns:a16="http://schemas.microsoft.com/office/drawing/2014/main" val="2666377094"/>
                    </a:ext>
                  </a:extLst>
                </a:gridCol>
                <a:gridCol w="4012764">
                  <a:extLst>
                    <a:ext uri="{9D8B030D-6E8A-4147-A177-3AD203B41FA5}">
                      <a16:colId xmlns:a16="http://schemas.microsoft.com/office/drawing/2014/main" val="1616327088"/>
                    </a:ext>
                  </a:extLst>
                </a:gridCol>
                <a:gridCol w="4407463">
                  <a:extLst>
                    <a:ext uri="{9D8B030D-6E8A-4147-A177-3AD203B41FA5}">
                      <a16:colId xmlns:a16="http://schemas.microsoft.com/office/drawing/2014/main" val="2608675223"/>
                    </a:ext>
                  </a:extLst>
                </a:gridCol>
              </a:tblGrid>
              <a:tr h="546903">
                <a:tc>
                  <a:txBody>
                    <a:bodyPr/>
                    <a:lstStyle/>
                    <a:p>
                      <a:pPr algn="ctr"/>
                      <a:r>
                        <a:rPr lang="en-US" sz="2800" dirty="0"/>
                        <a:t>PRONOUN</a:t>
                      </a:r>
                    </a:p>
                  </a:txBody>
                  <a:tcPr anchor="ctr"/>
                </a:tc>
                <a:tc>
                  <a:txBody>
                    <a:bodyPr/>
                    <a:lstStyle/>
                    <a:p>
                      <a:pPr algn="ctr"/>
                      <a:r>
                        <a:rPr lang="en-US" sz="2800" dirty="0"/>
                        <a:t>MEANING</a:t>
                      </a:r>
                    </a:p>
                  </a:txBody>
                  <a:tcPr anchor="ctr"/>
                </a:tc>
                <a:tc>
                  <a:txBody>
                    <a:bodyPr/>
                    <a:lstStyle/>
                    <a:p>
                      <a:pPr algn="ctr"/>
                      <a:r>
                        <a:rPr lang="en-US" sz="2800" dirty="0"/>
                        <a:t>EXAMPLE</a:t>
                      </a:r>
                    </a:p>
                  </a:txBody>
                  <a:tcPr anchor="ctr"/>
                </a:tc>
                <a:extLst>
                  <a:ext uri="{0D108BD9-81ED-4DB2-BD59-A6C34878D82A}">
                    <a16:rowId xmlns:a16="http://schemas.microsoft.com/office/drawing/2014/main" val="4081373427"/>
                  </a:ext>
                </a:extLst>
              </a:tr>
              <a:tr h="1447685">
                <a:tc>
                  <a:txBody>
                    <a:bodyPr/>
                    <a:lstStyle/>
                    <a:p>
                      <a:r>
                        <a:rPr lang="en-US" sz="2800" dirty="0"/>
                        <a:t>Both </a:t>
                      </a:r>
                    </a:p>
                  </a:txBody>
                  <a:tcPr/>
                </a:tc>
                <a:tc>
                  <a:txBody>
                    <a:bodyPr/>
                    <a:lstStyle/>
                    <a:p>
                      <a:r>
                        <a:rPr lang="en-US" sz="2800" dirty="0"/>
                        <a:t>Two people or things, seen together</a:t>
                      </a:r>
                    </a:p>
                  </a:txBody>
                  <a:tcPr/>
                </a:tc>
                <a:tc>
                  <a:txBody>
                    <a:bodyPr/>
                    <a:lstStyle/>
                    <a:p>
                      <a:r>
                        <a:rPr lang="en-US" sz="2800" dirty="0"/>
                        <a:t>Both of red dresses are good.</a:t>
                      </a:r>
                    </a:p>
                    <a:p>
                      <a:r>
                        <a:rPr lang="en-US" sz="2800" dirty="0"/>
                        <a:t>I like it.</a:t>
                      </a:r>
                    </a:p>
                  </a:txBody>
                  <a:tcPr/>
                </a:tc>
                <a:extLst>
                  <a:ext uri="{0D108BD9-81ED-4DB2-BD59-A6C34878D82A}">
                    <a16:rowId xmlns:a16="http://schemas.microsoft.com/office/drawing/2014/main" val="3616948905"/>
                  </a:ext>
                </a:extLst>
              </a:tr>
              <a:tr h="997294">
                <a:tc>
                  <a:txBody>
                    <a:bodyPr/>
                    <a:lstStyle/>
                    <a:p>
                      <a:r>
                        <a:rPr lang="en-US" sz="2800" dirty="0"/>
                        <a:t>Few</a:t>
                      </a:r>
                    </a:p>
                  </a:txBody>
                  <a:tcPr/>
                </a:tc>
                <a:tc>
                  <a:txBody>
                    <a:bodyPr/>
                    <a:lstStyle/>
                    <a:p>
                      <a:r>
                        <a:rPr lang="en-US" sz="2800" dirty="0"/>
                        <a:t>A small number of people or things</a:t>
                      </a:r>
                    </a:p>
                  </a:txBody>
                  <a:tcPr/>
                </a:tc>
                <a:tc>
                  <a:txBody>
                    <a:bodyPr/>
                    <a:lstStyle/>
                    <a:p>
                      <a:r>
                        <a:rPr lang="en-US" sz="2800" dirty="0"/>
                        <a:t>We left few books in the room.</a:t>
                      </a:r>
                    </a:p>
                  </a:txBody>
                  <a:tcPr/>
                </a:tc>
                <a:extLst>
                  <a:ext uri="{0D108BD9-81ED-4DB2-BD59-A6C34878D82A}">
                    <a16:rowId xmlns:a16="http://schemas.microsoft.com/office/drawing/2014/main" val="1854229940"/>
                  </a:ext>
                </a:extLst>
              </a:tr>
              <a:tr h="997294">
                <a:tc>
                  <a:txBody>
                    <a:bodyPr/>
                    <a:lstStyle/>
                    <a:p>
                      <a:r>
                        <a:rPr lang="en-US" sz="2800" dirty="0"/>
                        <a:t>Many</a:t>
                      </a:r>
                    </a:p>
                  </a:txBody>
                  <a:tcPr/>
                </a:tc>
                <a:tc>
                  <a:txBody>
                    <a:bodyPr/>
                    <a:lstStyle/>
                    <a:p>
                      <a:r>
                        <a:rPr lang="en-US" sz="2800" dirty="0"/>
                        <a:t>A large number of people or things</a:t>
                      </a:r>
                    </a:p>
                  </a:txBody>
                  <a:tcPr/>
                </a:tc>
                <a:tc>
                  <a:txBody>
                    <a:bodyPr/>
                    <a:lstStyle/>
                    <a:p>
                      <a:r>
                        <a:rPr lang="en-US" sz="2800" dirty="0"/>
                        <a:t>Many people are watching Home Alone</a:t>
                      </a:r>
                    </a:p>
                  </a:txBody>
                  <a:tcPr/>
                </a:tc>
                <a:extLst>
                  <a:ext uri="{0D108BD9-81ED-4DB2-BD59-A6C34878D82A}">
                    <a16:rowId xmlns:a16="http://schemas.microsoft.com/office/drawing/2014/main" val="1764725507"/>
                  </a:ext>
                </a:extLst>
              </a:tr>
              <a:tr h="997294">
                <a:tc>
                  <a:txBody>
                    <a:bodyPr/>
                    <a:lstStyle/>
                    <a:p>
                      <a:r>
                        <a:rPr lang="en-US" sz="2800" dirty="0"/>
                        <a:t>Several </a:t>
                      </a:r>
                    </a:p>
                  </a:txBody>
                  <a:tcPr/>
                </a:tc>
                <a:tc>
                  <a:txBody>
                    <a:bodyPr/>
                    <a:lstStyle/>
                    <a:p>
                      <a:r>
                        <a:rPr lang="en-US" sz="2800" dirty="0"/>
                        <a:t>More than two but not many</a:t>
                      </a:r>
                    </a:p>
                  </a:txBody>
                  <a:tcPr/>
                </a:tc>
                <a:tc>
                  <a:txBody>
                    <a:bodyPr/>
                    <a:lstStyle/>
                    <a:p>
                      <a:r>
                        <a:rPr lang="en-US" sz="2800" dirty="0"/>
                        <a:t>There are several students in the class.</a:t>
                      </a:r>
                    </a:p>
                  </a:txBody>
                  <a:tcPr/>
                </a:tc>
                <a:extLst>
                  <a:ext uri="{0D108BD9-81ED-4DB2-BD59-A6C34878D82A}">
                    <a16:rowId xmlns:a16="http://schemas.microsoft.com/office/drawing/2014/main" val="2512753338"/>
                  </a:ext>
                </a:extLst>
              </a:tr>
              <a:tr h="997294">
                <a:tc>
                  <a:txBody>
                    <a:bodyPr/>
                    <a:lstStyle/>
                    <a:p>
                      <a:r>
                        <a:rPr lang="en-US" sz="2800" dirty="0"/>
                        <a:t>Others </a:t>
                      </a:r>
                    </a:p>
                  </a:txBody>
                  <a:tcPr/>
                </a:tc>
                <a:tc>
                  <a:txBody>
                    <a:bodyPr/>
                    <a:lstStyle/>
                    <a:p>
                      <a:r>
                        <a:rPr lang="en-US" sz="2800" dirty="0"/>
                        <a:t>Other people; not us</a:t>
                      </a:r>
                    </a:p>
                  </a:txBody>
                  <a:tcPr/>
                </a:tc>
                <a:tc>
                  <a:txBody>
                    <a:bodyPr/>
                    <a:lstStyle/>
                    <a:p>
                      <a:r>
                        <a:rPr lang="en-US" sz="2800" dirty="0"/>
                        <a:t>Others will attend to our party.</a:t>
                      </a:r>
                    </a:p>
                  </a:txBody>
                  <a:tcPr/>
                </a:tc>
                <a:extLst>
                  <a:ext uri="{0D108BD9-81ED-4DB2-BD59-A6C34878D82A}">
                    <a16:rowId xmlns:a16="http://schemas.microsoft.com/office/drawing/2014/main" val="2342006337"/>
                  </a:ext>
                </a:extLst>
              </a:tr>
            </a:tbl>
          </a:graphicData>
        </a:graphic>
      </p:graphicFrame>
    </p:spTree>
    <p:extLst>
      <p:ext uri="{BB962C8B-B14F-4D97-AF65-F5344CB8AC3E}">
        <p14:creationId xmlns:p14="http://schemas.microsoft.com/office/powerpoint/2010/main" val="1540046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2B16DC-CF2C-4194-9FC4-8E2628A3F906}"/>
              </a:ext>
            </a:extLst>
          </p:cNvPr>
          <p:cNvSpPr>
            <a:spLocks noGrp="1"/>
          </p:cNvSpPr>
          <p:nvPr>
            <p:ph idx="1"/>
          </p:nvPr>
        </p:nvSpPr>
        <p:spPr>
          <a:xfrm>
            <a:off x="357809" y="569066"/>
            <a:ext cx="11072189" cy="5655156"/>
          </a:xfrm>
        </p:spPr>
        <p:txBody>
          <a:bodyPr>
            <a:noAutofit/>
          </a:bodyPr>
          <a:lstStyle/>
          <a:p>
            <a:pPr marL="457200" indent="-457200">
              <a:buFont typeface="+mj-lt"/>
              <a:buAutoNum type="arabicPeriod"/>
            </a:pPr>
            <a:r>
              <a:rPr lang="en-US" sz="2800" dirty="0"/>
              <a:t>There is </a:t>
            </a:r>
            <a:r>
              <a:rPr lang="en-US" sz="2800" b="1" dirty="0"/>
              <a:t>something</a:t>
            </a:r>
            <a:r>
              <a:rPr lang="en-US" sz="2800" dirty="0"/>
              <a:t> in your hair. I think it is a petal.</a:t>
            </a:r>
          </a:p>
          <a:p>
            <a:pPr marL="457200" indent="-457200">
              <a:buFont typeface="+mj-lt"/>
              <a:buAutoNum type="arabicPeriod"/>
            </a:pPr>
            <a:r>
              <a:rPr lang="en-US" sz="2800" dirty="0"/>
              <a:t>My book was on the desk. </a:t>
            </a:r>
            <a:r>
              <a:rPr lang="en-US" sz="2800" b="1" dirty="0"/>
              <a:t>Somebody</a:t>
            </a:r>
            <a:r>
              <a:rPr lang="en-US" sz="2800" dirty="0"/>
              <a:t> has taken it.</a:t>
            </a:r>
          </a:p>
          <a:p>
            <a:pPr marL="457200" indent="-457200">
              <a:buFont typeface="+mj-lt"/>
              <a:buAutoNum type="arabicPeriod"/>
            </a:pPr>
            <a:r>
              <a:rPr lang="en-US" sz="2800" b="1" dirty="0"/>
              <a:t>Everything</a:t>
            </a:r>
            <a:r>
              <a:rPr lang="en-US" sz="2800" dirty="0"/>
              <a:t> we did to rescue the dog was useful. It saved.</a:t>
            </a:r>
          </a:p>
          <a:p>
            <a:pPr marL="457200" indent="-457200">
              <a:buFont typeface="+mj-lt"/>
              <a:buAutoNum type="arabicPeriod"/>
            </a:pPr>
            <a:r>
              <a:rPr lang="en-US" sz="2800" dirty="0"/>
              <a:t>The police found the murder weapon </a:t>
            </a:r>
            <a:r>
              <a:rPr lang="en-US" sz="2800" b="1" dirty="0"/>
              <a:t>somewhere</a:t>
            </a:r>
            <a:r>
              <a:rPr lang="en-US" sz="2800" dirty="0"/>
              <a:t> near the hut.</a:t>
            </a:r>
          </a:p>
          <a:p>
            <a:pPr marL="457200" indent="-457200">
              <a:buFont typeface="+mj-lt"/>
              <a:buAutoNum type="arabicPeriod"/>
            </a:pPr>
            <a:r>
              <a:rPr lang="en-US" sz="2800" dirty="0"/>
              <a:t>He is so kind. He always greets </a:t>
            </a:r>
            <a:r>
              <a:rPr lang="en-US" sz="2800" b="1" dirty="0"/>
              <a:t>everybody</a:t>
            </a:r>
            <a:r>
              <a:rPr lang="en-US" sz="2800" dirty="0"/>
              <a:t> in the school.</a:t>
            </a:r>
          </a:p>
          <a:p>
            <a:pPr marL="457200" indent="-457200">
              <a:buFont typeface="+mj-lt"/>
              <a:buAutoNum type="arabicPeriod"/>
            </a:pPr>
            <a:r>
              <a:rPr lang="en-US" sz="2800" dirty="0"/>
              <a:t>Don’t blame yourself for the mistake. </a:t>
            </a:r>
            <a:r>
              <a:rPr lang="en-US" sz="2800" b="1" dirty="0"/>
              <a:t>Nobody</a:t>
            </a:r>
            <a:r>
              <a:rPr lang="en-US" sz="2800" dirty="0"/>
              <a:t> is perfect.</a:t>
            </a:r>
          </a:p>
          <a:p>
            <a:pPr marL="457200" indent="-457200">
              <a:buFont typeface="+mj-lt"/>
              <a:buAutoNum type="arabicPeriod"/>
            </a:pPr>
            <a:r>
              <a:rPr lang="en-US" sz="2800" dirty="0"/>
              <a:t>I never know </a:t>
            </a:r>
            <a:r>
              <a:rPr lang="en-US" sz="2800" b="1" dirty="0"/>
              <a:t>both</a:t>
            </a:r>
            <a:r>
              <a:rPr lang="en-US" sz="2800" dirty="0"/>
              <a:t> of you are twins.</a:t>
            </a:r>
          </a:p>
          <a:p>
            <a:pPr marL="457200" indent="-457200">
              <a:buFont typeface="+mj-lt"/>
              <a:buAutoNum type="arabicPeriod"/>
            </a:pPr>
            <a:r>
              <a:rPr lang="en-US" sz="2800" dirty="0"/>
              <a:t>She will meet the </a:t>
            </a:r>
            <a:r>
              <a:rPr lang="en-US" sz="2800" b="1" dirty="0"/>
              <a:t>others</a:t>
            </a:r>
            <a:r>
              <a:rPr lang="en-US" sz="2800" dirty="0"/>
              <a:t> in the room. We can go out.</a:t>
            </a:r>
          </a:p>
          <a:p>
            <a:pPr marL="457200" indent="-457200">
              <a:buFont typeface="+mj-lt"/>
              <a:buAutoNum type="arabicPeriod"/>
            </a:pPr>
            <a:r>
              <a:rPr lang="en-US" sz="2800" dirty="0"/>
              <a:t>Don’t ask me to choose apple or grape. </a:t>
            </a:r>
            <a:r>
              <a:rPr lang="en-US" sz="2800" b="1" dirty="0"/>
              <a:t>Neither</a:t>
            </a:r>
            <a:r>
              <a:rPr lang="en-US" sz="2800" dirty="0"/>
              <a:t> are bad for me.</a:t>
            </a:r>
          </a:p>
          <a:p>
            <a:pPr marL="457200" indent="-457200">
              <a:buFont typeface="+mj-lt"/>
              <a:buAutoNum type="arabicPeriod"/>
            </a:pPr>
            <a:r>
              <a:rPr lang="en-US" sz="2800" b="1" dirty="0"/>
              <a:t>Many</a:t>
            </a:r>
            <a:r>
              <a:rPr lang="en-US" sz="2800" dirty="0"/>
              <a:t> people will celebrate CNY in town tomorrow.</a:t>
            </a:r>
          </a:p>
          <a:p>
            <a:pPr marL="457200" indent="-457200">
              <a:buFont typeface="+mj-lt"/>
              <a:buAutoNum type="arabicPeriod"/>
            </a:pPr>
            <a:endParaRPr lang="en-US" sz="2800" dirty="0"/>
          </a:p>
          <a:p>
            <a:pPr marL="457200" indent="-457200">
              <a:buFont typeface="+mj-lt"/>
              <a:buAutoNum type="arabicPeriod"/>
            </a:pPr>
            <a:endParaRPr lang="en-US" sz="2800" dirty="0"/>
          </a:p>
          <a:p>
            <a:pPr marL="457200" indent="-457200">
              <a:buFont typeface="+mj-lt"/>
              <a:buAutoNum type="arabicPeriod"/>
            </a:pPr>
            <a:endParaRPr lang="en-US" sz="2800" dirty="0"/>
          </a:p>
        </p:txBody>
      </p:sp>
      <p:sp>
        <p:nvSpPr>
          <p:cNvPr id="7" name="Rectangle 6">
            <a:extLst>
              <a:ext uri="{FF2B5EF4-FFF2-40B4-BE49-F238E27FC236}">
                <a16:creationId xmlns:a16="http://schemas.microsoft.com/office/drawing/2014/main" id="{E1F1103E-032B-4CED-92FE-7E8E725F4633}"/>
              </a:ext>
            </a:extLst>
          </p:cNvPr>
          <p:cNvSpPr/>
          <p:nvPr/>
        </p:nvSpPr>
        <p:spPr>
          <a:xfrm>
            <a:off x="2099523" y="684719"/>
            <a:ext cx="1671667" cy="388877"/>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DB9CDCD8-D058-40A2-90C5-A10FDAB3D93B}"/>
              </a:ext>
            </a:extLst>
          </p:cNvPr>
          <p:cNvSpPr/>
          <p:nvPr/>
        </p:nvSpPr>
        <p:spPr>
          <a:xfrm>
            <a:off x="4659085" y="1268760"/>
            <a:ext cx="1768219" cy="388876"/>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FE4BB1C5-C541-4260-9635-ADA4D5C0B20D}"/>
              </a:ext>
            </a:extLst>
          </p:cNvPr>
          <p:cNvSpPr/>
          <p:nvPr/>
        </p:nvSpPr>
        <p:spPr>
          <a:xfrm>
            <a:off x="840569" y="1862959"/>
            <a:ext cx="1823118" cy="388877"/>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E6E35D2-E532-4C5F-B86D-2D81002354ED}"/>
              </a:ext>
            </a:extLst>
          </p:cNvPr>
          <p:cNvSpPr/>
          <p:nvPr/>
        </p:nvSpPr>
        <p:spPr>
          <a:xfrm>
            <a:off x="6363410" y="2479419"/>
            <a:ext cx="1768218" cy="323563"/>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E220EE8-9016-4AF9-A87E-A5C35B3EB5AD}"/>
              </a:ext>
            </a:extLst>
          </p:cNvPr>
          <p:cNvSpPr/>
          <p:nvPr/>
        </p:nvSpPr>
        <p:spPr>
          <a:xfrm>
            <a:off x="5466524" y="3040123"/>
            <a:ext cx="1610137" cy="388877"/>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E2D6232-AACF-48BE-AB18-A11BF5E774FC}"/>
              </a:ext>
            </a:extLst>
          </p:cNvPr>
          <p:cNvSpPr/>
          <p:nvPr/>
        </p:nvSpPr>
        <p:spPr>
          <a:xfrm>
            <a:off x="6323654" y="3679214"/>
            <a:ext cx="1349355" cy="323563"/>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D86A384-F491-4B85-B6E9-267470945D58}"/>
              </a:ext>
            </a:extLst>
          </p:cNvPr>
          <p:cNvSpPr/>
          <p:nvPr/>
        </p:nvSpPr>
        <p:spPr>
          <a:xfrm>
            <a:off x="6627980" y="5406316"/>
            <a:ext cx="1249251" cy="32356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D809C0A-6E2F-4C32-AF6F-078E86BE536C}"/>
              </a:ext>
            </a:extLst>
          </p:cNvPr>
          <p:cNvSpPr/>
          <p:nvPr/>
        </p:nvSpPr>
        <p:spPr>
          <a:xfrm>
            <a:off x="2810525" y="4222798"/>
            <a:ext cx="729343" cy="388877"/>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D9B2F8D-E222-4D03-BBAF-D8A78DD93F48}"/>
              </a:ext>
            </a:extLst>
          </p:cNvPr>
          <p:cNvSpPr/>
          <p:nvPr/>
        </p:nvSpPr>
        <p:spPr>
          <a:xfrm>
            <a:off x="3513720" y="4834634"/>
            <a:ext cx="1045028" cy="388876"/>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B903D30-448F-4FEF-95A4-2E6BC619BF5C}"/>
              </a:ext>
            </a:extLst>
          </p:cNvPr>
          <p:cNvSpPr/>
          <p:nvPr/>
        </p:nvSpPr>
        <p:spPr>
          <a:xfrm>
            <a:off x="930255" y="6029783"/>
            <a:ext cx="821873" cy="388877"/>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pic>
        <p:nvPicPr>
          <p:cNvPr id="18" name="Picture 17">
            <a:hlinkClick r:id="rId2" action="ppaction://hlinksldjump"/>
            <a:extLst>
              <a:ext uri="{FF2B5EF4-FFF2-40B4-BE49-F238E27FC236}">
                <a16:creationId xmlns:a16="http://schemas.microsoft.com/office/drawing/2014/main" id="{3CD3E1D1-6F8F-4437-A454-A786A98E6627}"/>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10332718" y="5675582"/>
            <a:ext cx="1097280" cy="1097280"/>
          </a:xfrm>
          <a:prstGeom prst="rect">
            <a:avLst/>
          </a:prstGeom>
        </p:spPr>
      </p:pic>
    </p:spTree>
    <p:extLst>
      <p:ext uri="{BB962C8B-B14F-4D97-AF65-F5344CB8AC3E}">
        <p14:creationId xmlns:p14="http://schemas.microsoft.com/office/powerpoint/2010/main" val="2521647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0" nodeType="clickEffect">
                                  <p:stCondLst>
                                    <p:cond delay="0"/>
                                  </p:stCondLst>
                                  <p:childTnLst>
                                    <p:animEffect transition="out" filter="fad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0" nodeType="clickEffect">
                                  <p:stCondLst>
                                    <p:cond delay="0"/>
                                  </p:stCondLst>
                                  <p:childTnLst>
                                    <p:animEffect transition="out" filter="fad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grpId="0" nodeType="clickEffect">
                                  <p:stCondLst>
                                    <p:cond delay="0"/>
                                  </p:stCondLst>
                                  <p:childTnLst>
                                    <p:animEffect transition="out" filter="fade">
                                      <p:cBhvr>
                                        <p:cTn id="36" dur="500"/>
                                        <p:tgtEl>
                                          <p:spTgt spid="14"/>
                                        </p:tgtEl>
                                      </p:cBhvr>
                                    </p:animEffect>
                                    <p:set>
                                      <p:cBhvr>
                                        <p:cTn id="37" dur="1" fill="hold">
                                          <p:stCondLst>
                                            <p:cond delay="499"/>
                                          </p:stCondLst>
                                        </p:cTn>
                                        <p:tgtEl>
                                          <p:spTgt spid="14"/>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grpId="0" nodeType="clickEffect">
                                  <p:stCondLst>
                                    <p:cond delay="0"/>
                                  </p:stCondLst>
                                  <p:childTnLst>
                                    <p:animEffect transition="out" filter="fade">
                                      <p:cBhvr>
                                        <p:cTn id="41" dur="500"/>
                                        <p:tgtEl>
                                          <p:spTgt spid="15"/>
                                        </p:tgtEl>
                                      </p:cBhvr>
                                    </p:animEffect>
                                    <p:set>
                                      <p:cBhvr>
                                        <p:cTn id="42" dur="1" fill="hold">
                                          <p:stCondLst>
                                            <p:cond delay="499"/>
                                          </p:stCondLst>
                                        </p:cTn>
                                        <p:tgtEl>
                                          <p:spTgt spid="15"/>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grpId="0" nodeType="clickEffect">
                                  <p:stCondLst>
                                    <p:cond delay="0"/>
                                  </p:stCondLst>
                                  <p:childTnLst>
                                    <p:animEffect transition="out" filter="fade">
                                      <p:cBhvr>
                                        <p:cTn id="46" dur="500"/>
                                        <p:tgtEl>
                                          <p:spTgt spid="13"/>
                                        </p:tgtEl>
                                      </p:cBhvr>
                                    </p:animEffect>
                                    <p:set>
                                      <p:cBhvr>
                                        <p:cTn id="47" dur="1" fill="hold">
                                          <p:stCondLst>
                                            <p:cond delay="499"/>
                                          </p:stCondLst>
                                        </p:cTn>
                                        <p:tgtEl>
                                          <p:spTgt spid="13"/>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grpId="0" nodeType="clickEffect">
                                  <p:stCondLst>
                                    <p:cond delay="0"/>
                                  </p:stCondLst>
                                  <p:childTnLst>
                                    <p:animEffect transition="out" filter="fade">
                                      <p:cBhvr>
                                        <p:cTn id="51" dur="500"/>
                                        <p:tgtEl>
                                          <p:spTgt spid="16"/>
                                        </p:tgtEl>
                                      </p:cBhvr>
                                    </p:animEffect>
                                    <p:set>
                                      <p:cBhvr>
                                        <p:cTn id="52" dur="1" fill="hold">
                                          <p:stCondLst>
                                            <p:cond delay="499"/>
                                          </p:stCondLst>
                                        </p:cTn>
                                        <p:tgtEl>
                                          <p:spTgt spid="1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3B0E7-ED11-4ADA-A6E9-7C40D350B6BA}"/>
              </a:ext>
            </a:extLst>
          </p:cNvPr>
          <p:cNvSpPr>
            <a:spLocks noGrp="1"/>
          </p:cNvSpPr>
          <p:nvPr>
            <p:ph type="title"/>
          </p:nvPr>
        </p:nvSpPr>
        <p:spPr>
          <a:xfrm>
            <a:off x="1947673" y="5565909"/>
            <a:ext cx="8296654" cy="716032"/>
          </a:xfrm>
        </p:spPr>
        <p:txBody>
          <a:bodyPr>
            <a:normAutofit/>
          </a:bodyPr>
          <a:lstStyle/>
          <a:p>
            <a:r>
              <a:rPr lang="en-US" sz="4800" dirty="0"/>
              <a:t>Relative pronouns</a:t>
            </a:r>
          </a:p>
        </p:txBody>
      </p:sp>
      <p:sp>
        <p:nvSpPr>
          <p:cNvPr id="3" name="Text Placeholder 2">
            <a:extLst>
              <a:ext uri="{FF2B5EF4-FFF2-40B4-BE49-F238E27FC236}">
                <a16:creationId xmlns:a16="http://schemas.microsoft.com/office/drawing/2014/main" id="{1A3A3CA5-ADF4-40E9-8F3D-F2059582D73E}"/>
              </a:ext>
            </a:extLst>
          </p:cNvPr>
          <p:cNvSpPr>
            <a:spLocks noGrp="1"/>
          </p:cNvSpPr>
          <p:nvPr>
            <p:ph type="body" idx="1"/>
          </p:nvPr>
        </p:nvSpPr>
        <p:spPr>
          <a:xfrm>
            <a:off x="1947673" y="1393747"/>
            <a:ext cx="8401429" cy="3748095"/>
          </a:xfrm>
        </p:spPr>
        <p:txBody>
          <a:bodyPr>
            <a:normAutofit/>
          </a:bodyPr>
          <a:lstStyle/>
          <a:p>
            <a:r>
              <a:rPr lang="en-US" sz="4000" dirty="0"/>
              <a:t>Refer to antecedents, at the same time, introduce dependent clauses.</a:t>
            </a:r>
          </a:p>
        </p:txBody>
      </p:sp>
      <p:graphicFrame>
        <p:nvGraphicFramePr>
          <p:cNvPr id="4" name="Diagram 3">
            <a:extLst>
              <a:ext uri="{FF2B5EF4-FFF2-40B4-BE49-F238E27FC236}">
                <a16:creationId xmlns:a16="http://schemas.microsoft.com/office/drawing/2014/main" id="{C26FB4C8-5439-41F9-9279-E58978926B76}"/>
              </a:ext>
            </a:extLst>
          </p:cNvPr>
          <p:cNvGraphicFramePr/>
          <p:nvPr>
            <p:extLst>
              <p:ext uri="{D42A27DB-BD31-4B8C-83A1-F6EECF244321}">
                <p14:modId xmlns:p14="http://schemas.microsoft.com/office/powerpoint/2010/main" val="3276390751"/>
              </p:ext>
            </p:extLst>
          </p:nvPr>
        </p:nvGraphicFramePr>
        <p:xfrm>
          <a:off x="212034" y="217528"/>
          <a:ext cx="11767931" cy="5588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88694927"/>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3B0E7-ED11-4ADA-A6E9-7C40D350B6BA}"/>
              </a:ext>
            </a:extLst>
          </p:cNvPr>
          <p:cNvSpPr>
            <a:spLocks noGrp="1"/>
          </p:cNvSpPr>
          <p:nvPr>
            <p:ph type="title"/>
          </p:nvPr>
        </p:nvSpPr>
        <p:spPr>
          <a:xfrm>
            <a:off x="1947673" y="5565909"/>
            <a:ext cx="8296654" cy="716032"/>
          </a:xfrm>
        </p:spPr>
        <p:txBody>
          <a:bodyPr>
            <a:normAutofit/>
          </a:bodyPr>
          <a:lstStyle/>
          <a:p>
            <a:r>
              <a:rPr lang="en-US" sz="4800" dirty="0"/>
              <a:t>Relative pronouns</a:t>
            </a:r>
          </a:p>
        </p:txBody>
      </p:sp>
      <p:graphicFrame>
        <p:nvGraphicFramePr>
          <p:cNvPr id="5" name="Diagram 4">
            <a:extLst>
              <a:ext uri="{FF2B5EF4-FFF2-40B4-BE49-F238E27FC236}">
                <a16:creationId xmlns:a16="http://schemas.microsoft.com/office/drawing/2014/main" id="{4BF216E9-64E1-4EB1-B6F7-0BCD47EB1DF0}"/>
              </a:ext>
            </a:extLst>
          </p:cNvPr>
          <p:cNvGraphicFramePr/>
          <p:nvPr>
            <p:extLst>
              <p:ext uri="{D42A27DB-BD31-4B8C-83A1-F6EECF244321}">
                <p14:modId xmlns:p14="http://schemas.microsoft.com/office/powerpoint/2010/main" val="4215989069"/>
              </p:ext>
            </p:extLst>
          </p:nvPr>
        </p:nvGraphicFramePr>
        <p:xfrm>
          <a:off x="547757" y="719666"/>
          <a:ext cx="10994886" cy="45546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898189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3B0E7-ED11-4ADA-A6E9-7C40D350B6BA}"/>
              </a:ext>
            </a:extLst>
          </p:cNvPr>
          <p:cNvSpPr>
            <a:spLocks noGrp="1"/>
          </p:cNvSpPr>
          <p:nvPr>
            <p:ph type="title"/>
          </p:nvPr>
        </p:nvSpPr>
        <p:spPr>
          <a:xfrm>
            <a:off x="1947673" y="5565909"/>
            <a:ext cx="8296654" cy="716032"/>
          </a:xfrm>
        </p:spPr>
        <p:txBody>
          <a:bodyPr>
            <a:normAutofit/>
          </a:bodyPr>
          <a:lstStyle/>
          <a:p>
            <a:r>
              <a:rPr lang="en-US" sz="4800" dirty="0"/>
              <a:t>Relative pronouns</a:t>
            </a:r>
          </a:p>
        </p:txBody>
      </p:sp>
      <p:graphicFrame>
        <p:nvGraphicFramePr>
          <p:cNvPr id="5" name="Diagram 4">
            <a:extLst>
              <a:ext uri="{FF2B5EF4-FFF2-40B4-BE49-F238E27FC236}">
                <a16:creationId xmlns:a16="http://schemas.microsoft.com/office/drawing/2014/main" id="{4BF216E9-64E1-4EB1-B6F7-0BCD47EB1DF0}"/>
              </a:ext>
            </a:extLst>
          </p:cNvPr>
          <p:cNvGraphicFramePr/>
          <p:nvPr>
            <p:extLst>
              <p:ext uri="{D42A27DB-BD31-4B8C-83A1-F6EECF244321}">
                <p14:modId xmlns:p14="http://schemas.microsoft.com/office/powerpoint/2010/main" val="2745204281"/>
              </p:ext>
            </p:extLst>
          </p:nvPr>
        </p:nvGraphicFramePr>
        <p:xfrm>
          <a:off x="547757" y="719666"/>
          <a:ext cx="10994886" cy="45546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942340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724F833-8262-4EEF-B376-EF666E375F52}"/>
              </a:ext>
            </a:extLst>
          </p:cNvPr>
          <p:cNvSpPr>
            <a:spLocks noGrp="1"/>
          </p:cNvSpPr>
          <p:nvPr>
            <p:ph idx="1"/>
          </p:nvPr>
        </p:nvSpPr>
        <p:spPr>
          <a:xfrm>
            <a:off x="397565" y="569066"/>
            <a:ext cx="11032433" cy="5655156"/>
          </a:xfrm>
        </p:spPr>
        <p:txBody>
          <a:bodyPr>
            <a:normAutofit fontScale="85000" lnSpcReduction="10000"/>
          </a:bodyPr>
          <a:lstStyle/>
          <a:p>
            <a:pPr marL="457200" indent="-457200">
              <a:buFont typeface="+mj-lt"/>
              <a:buAutoNum type="arabicPeriod"/>
            </a:pPr>
            <a:r>
              <a:rPr lang="en-US" sz="3200" dirty="0"/>
              <a:t>I talked to the girl </a:t>
            </a:r>
            <a:r>
              <a:rPr lang="en-US" sz="3200" b="1" dirty="0"/>
              <a:t>whose</a:t>
            </a:r>
            <a:r>
              <a:rPr lang="en-US" sz="3200" dirty="0"/>
              <a:t> car had broken down in front of the shop.</a:t>
            </a:r>
          </a:p>
          <a:p>
            <a:pPr marL="457200" indent="-457200">
              <a:buFont typeface="+mj-lt"/>
              <a:buAutoNum type="arabicPeriod"/>
            </a:pPr>
            <a:r>
              <a:rPr lang="en-US" sz="3200" dirty="0"/>
              <a:t>Mr. JK, </a:t>
            </a:r>
            <a:r>
              <a:rPr lang="en-US" sz="3200" b="1" dirty="0"/>
              <a:t>who</a:t>
            </a:r>
            <a:r>
              <a:rPr lang="en-US" sz="3200" dirty="0"/>
              <a:t> is a doctor, lives on the corner.</a:t>
            </a:r>
          </a:p>
          <a:p>
            <a:pPr marL="457200" indent="-457200">
              <a:buFont typeface="+mj-lt"/>
              <a:buAutoNum type="arabicPeriod"/>
            </a:pPr>
            <a:r>
              <a:rPr lang="en-US" sz="3200" dirty="0"/>
              <a:t>I live in a house in Norwich </a:t>
            </a:r>
            <a:r>
              <a:rPr lang="en-US" sz="3200" b="1" dirty="0"/>
              <a:t>which</a:t>
            </a:r>
            <a:r>
              <a:rPr lang="en-US" sz="3200" dirty="0"/>
              <a:t> is in East Anglia.</a:t>
            </a:r>
          </a:p>
          <a:p>
            <a:pPr marL="457200" indent="-457200">
              <a:buFont typeface="+mj-lt"/>
              <a:buAutoNum type="arabicPeriod"/>
            </a:pPr>
            <a:r>
              <a:rPr lang="en-US" sz="3200" dirty="0"/>
              <a:t>This is the boy </a:t>
            </a:r>
            <a:r>
              <a:rPr lang="en-US" sz="3200" b="1" dirty="0"/>
              <a:t>who</a:t>
            </a:r>
            <a:r>
              <a:rPr lang="en-US" sz="3200" dirty="0"/>
              <a:t> comes from USA.</a:t>
            </a:r>
          </a:p>
          <a:p>
            <a:pPr marL="457200" indent="-457200">
              <a:buFont typeface="+mj-lt"/>
              <a:buAutoNum type="arabicPeriod"/>
            </a:pPr>
            <a:r>
              <a:rPr lang="en-US" sz="3200" dirty="0"/>
              <a:t>Thank you very much for your email </a:t>
            </a:r>
            <a:r>
              <a:rPr lang="en-US" sz="3200" b="1" dirty="0"/>
              <a:t>which</a:t>
            </a:r>
            <a:r>
              <a:rPr lang="en-US" sz="3200" dirty="0"/>
              <a:t> was very interesting.</a:t>
            </a:r>
          </a:p>
          <a:p>
            <a:pPr marL="457200" indent="-457200">
              <a:buFont typeface="+mj-lt"/>
              <a:buAutoNum type="arabicPeriod"/>
            </a:pPr>
            <a:r>
              <a:rPr lang="en-US" sz="3200" dirty="0"/>
              <a:t>The girl, </a:t>
            </a:r>
            <a:r>
              <a:rPr lang="en-US" sz="3200" b="1" dirty="0"/>
              <a:t>whose</a:t>
            </a:r>
            <a:r>
              <a:rPr lang="en-US" sz="3200" dirty="0"/>
              <a:t> father is a professor, forgot her books.</a:t>
            </a:r>
          </a:p>
          <a:p>
            <a:pPr marL="457200" indent="-457200">
              <a:buFont typeface="+mj-lt"/>
              <a:buAutoNum type="arabicPeriod"/>
            </a:pPr>
            <a:r>
              <a:rPr lang="en-US" sz="3200" dirty="0"/>
              <a:t>The car </a:t>
            </a:r>
            <a:r>
              <a:rPr lang="en-US" sz="3200" b="1" dirty="0"/>
              <a:t>that</a:t>
            </a:r>
            <a:r>
              <a:rPr lang="en-US" sz="3200" dirty="0"/>
              <a:t> Jason bought yesterday was expensive.</a:t>
            </a:r>
          </a:p>
          <a:p>
            <a:pPr marL="457200" indent="-457200">
              <a:buFont typeface="+mj-lt"/>
              <a:buAutoNum type="arabicPeriod"/>
            </a:pPr>
            <a:r>
              <a:rPr lang="en-US" sz="3200" dirty="0"/>
              <a:t>The girl </a:t>
            </a:r>
            <a:r>
              <a:rPr lang="en-US" sz="3200" b="1" dirty="0"/>
              <a:t>whom</a:t>
            </a:r>
            <a:r>
              <a:rPr lang="en-US" sz="3200" dirty="0"/>
              <a:t> they greet is the new principal.</a:t>
            </a:r>
          </a:p>
          <a:p>
            <a:pPr marL="457200" indent="-457200">
              <a:buFont typeface="+mj-lt"/>
              <a:buAutoNum type="arabicPeriod"/>
            </a:pPr>
            <a:r>
              <a:rPr lang="en-US" sz="3200" dirty="0"/>
              <a:t>Jessica brings her new bag </a:t>
            </a:r>
            <a:r>
              <a:rPr lang="en-US" sz="3200" b="1" dirty="0"/>
              <a:t>that</a:t>
            </a:r>
            <a:r>
              <a:rPr lang="en-US" sz="3200" dirty="0"/>
              <a:t> she gets from giveaway event.</a:t>
            </a:r>
          </a:p>
          <a:p>
            <a:pPr marL="457200" indent="-457200">
              <a:buFont typeface="+mj-lt"/>
              <a:buAutoNum type="arabicPeriod"/>
            </a:pPr>
            <a:r>
              <a:rPr lang="en-US" sz="3200" dirty="0"/>
              <a:t>The boys </a:t>
            </a:r>
            <a:r>
              <a:rPr lang="en-US" sz="3200" b="1" dirty="0"/>
              <a:t>who</a:t>
            </a:r>
            <a:r>
              <a:rPr lang="en-US" sz="3200" dirty="0"/>
              <a:t> sing Idol are BTS.</a:t>
            </a:r>
          </a:p>
          <a:p>
            <a:pPr marL="457200" indent="-457200">
              <a:buFont typeface="+mj-lt"/>
              <a:buAutoNum type="arabicPeriod"/>
            </a:pPr>
            <a:endParaRPr lang="en-US" sz="3200" dirty="0"/>
          </a:p>
        </p:txBody>
      </p:sp>
      <p:sp>
        <p:nvSpPr>
          <p:cNvPr id="4" name="Rectangle 3">
            <a:extLst>
              <a:ext uri="{FF2B5EF4-FFF2-40B4-BE49-F238E27FC236}">
                <a16:creationId xmlns:a16="http://schemas.microsoft.com/office/drawing/2014/main" id="{A900F184-EE14-4E17-BD86-489CE7714789}"/>
              </a:ext>
            </a:extLst>
          </p:cNvPr>
          <p:cNvSpPr/>
          <p:nvPr/>
        </p:nvSpPr>
        <p:spPr>
          <a:xfrm>
            <a:off x="3498573" y="689112"/>
            <a:ext cx="980661" cy="344557"/>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C752E204-5908-48BB-944F-7B535D4DC902}"/>
              </a:ext>
            </a:extLst>
          </p:cNvPr>
          <p:cNvSpPr/>
          <p:nvPr/>
        </p:nvSpPr>
        <p:spPr>
          <a:xfrm>
            <a:off x="4684642" y="1716156"/>
            <a:ext cx="980661" cy="344557"/>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3202E40C-FF03-4EF6-AB27-1179312F773D}"/>
              </a:ext>
            </a:extLst>
          </p:cNvPr>
          <p:cNvSpPr/>
          <p:nvPr/>
        </p:nvSpPr>
        <p:spPr>
          <a:xfrm>
            <a:off x="6029739" y="2789582"/>
            <a:ext cx="980661" cy="344557"/>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759A051-F4DE-43FB-9C9A-5BE3747D2755}"/>
              </a:ext>
            </a:extLst>
          </p:cNvPr>
          <p:cNvSpPr/>
          <p:nvPr/>
        </p:nvSpPr>
        <p:spPr>
          <a:xfrm>
            <a:off x="2140225" y="3343634"/>
            <a:ext cx="980661" cy="344557"/>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C3C4FE2-D587-4733-8F40-A3AD6E784DA4}"/>
              </a:ext>
            </a:extLst>
          </p:cNvPr>
          <p:cNvSpPr/>
          <p:nvPr/>
        </p:nvSpPr>
        <p:spPr>
          <a:xfrm>
            <a:off x="1928191" y="1172816"/>
            <a:ext cx="722244" cy="344557"/>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9689915F-2455-4A46-9C78-D1CC447B9AF0}"/>
              </a:ext>
            </a:extLst>
          </p:cNvPr>
          <p:cNvSpPr/>
          <p:nvPr/>
        </p:nvSpPr>
        <p:spPr>
          <a:xfrm>
            <a:off x="2968486" y="2278103"/>
            <a:ext cx="722244" cy="344557"/>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DD504D3-C6DA-44B2-A683-F3C4CA0D9229}"/>
              </a:ext>
            </a:extLst>
          </p:cNvPr>
          <p:cNvSpPr/>
          <p:nvPr/>
        </p:nvSpPr>
        <p:spPr>
          <a:xfrm>
            <a:off x="2276061" y="5436984"/>
            <a:ext cx="722244" cy="344557"/>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06E89CB-8A0E-49C1-A202-A983A7673C1E}"/>
              </a:ext>
            </a:extLst>
          </p:cNvPr>
          <p:cNvSpPr/>
          <p:nvPr/>
        </p:nvSpPr>
        <p:spPr>
          <a:xfrm>
            <a:off x="2083904" y="3867872"/>
            <a:ext cx="579783" cy="344557"/>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62B146E-D4E7-4D12-AF44-5BD7D379DAB0}"/>
              </a:ext>
            </a:extLst>
          </p:cNvPr>
          <p:cNvSpPr/>
          <p:nvPr/>
        </p:nvSpPr>
        <p:spPr>
          <a:xfrm>
            <a:off x="2110409" y="4390309"/>
            <a:ext cx="861392" cy="344557"/>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1D0FA20-83D2-4FB0-9715-6C1BAC0D8F10}"/>
              </a:ext>
            </a:extLst>
          </p:cNvPr>
          <p:cNvSpPr/>
          <p:nvPr/>
        </p:nvSpPr>
        <p:spPr>
          <a:xfrm>
            <a:off x="4711146" y="4916556"/>
            <a:ext cx="629480" cy="344557"/>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pic>
        <p:nvPicPr>
          <p:cNvPr id="14" name="Picture 13">
            <a:hlinkClick r:id="rId2" action="ppaction://hlinksldjump"/>
            <a:extLst>
              <a:ext uri="{FF2B5EF4-FFF2-40B4-BE49-F238E27FC236}">
                <a16:creationId xmlns:a16="http://schemas.microsoft.com/office/drawing/2014/main" id="{72C96975-276E-4BC1-BBE1-B3BF799C2838}"/>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10332718" y="5675582"/>
            <a:ext cx="1097280" cy="1097280"/>
          </a:xfrm>
          <a:prstGeom prst="rect">
            <a:avLst/>
          </a:prstGeom>
        </p:spPr>
      </p:pic>
    </p:spTree>
    <p:extLst>
      <p:ext uri="{BB962C8B-B14F-4D97-AF65-F5344CB8AC3E}">
        <p14:creationId xmlns:p14="http://schemas.microsoft.com/office/powerpoint/2010/main" val="996139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5"/>
                                        </p:tgtEl>
                                      </p:cBhvr>
                                    </p:animEffect>
                                    <p:set>
                                      <p:cBhvr>
                                        <p:cTn id="17" dur="1" fill="hold">
                                          <p:stCondLst>
                                            <p:cond delay="499"/>
                                          </p:stCondLst>
                                        </p:cTn>
                                        <p:tgtEl>
                                          <p:spTgt spid="5"/>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9"/>
                                        </p:tgtEl>
                                      </p:cBhvr>
                                    </p:animEffect>
                                    <p:set>
                                      <p:cBhvr>
                                        <p:cTn id="22" dur="1" fill="hold">
                                          <p:stCondLst>
                                            <p:cond delay="499"/>
                                          </p:stCondLst>
                                        </p:cTn>
                                        <p:tgtEl>
                                          <p:spTgt spid="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0" nodeType="clickEffect">
                                  <p:stCondLst>
                                    <p:cond delay="0"/>
                                  </p:stCondLst>
                                  <p:childTnLst>
                                    <p:animEffect transition="out" filter="fade">
                                      <p:cBhvr>
                                        <p:cTn id="26" dur="500"/>
                                        <p:tgtEl>
                                          <p:spTgt spid="6"/>
                                        </p:tgtEl>
                                      </p:cBhvr>
                                    </p:animEffect>
                                    <p:set>
                                      <p:cBhvr>
                                        <p:cTn id="27" dur="1" fill="hold">
                                          <p:stCondLst>
                                            <p:cond delay="499"/>
                                          </p:stCondLst>
                                        </p:cTn>
                                        <p:tgtEl>
                                          <p:spTgt spid="6"/>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0" nodeType="clickEffect">
                                  <p:stCondLst>
                                    <p:cond delay="0"/>
                                  </p:stCondLst>
                                  <p:childTnLst>
                                    <p:animEffect transition="out" filter="fade">
                                      <p:cBhvr>
                                        <p:cTn id="31" dur="500"/>
                                        <p:tgtEl>
                                          <p:spTgt spid="7"/>
                                        </p:tgtEl>
                                      </p:cBhvr>
                                    </p:animEffect>
                                    <p:set>
                                      <p:cBhvr>
                                        <p:cTn id="32" dur="1" fill="hold">
                                          <p:stCondLst>
                                            <p:cond delay="499"/>
                                          </p:stCondLst>
                                        </p:cTn>
                                        <p:tgtEl>
                                          <p:spTgt spid="7"/>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grpId="0" nodeType="clickEffect">
                                  <p:stCondLst>
                                    <p:cond delay="0"/>
                                  </p:stCondLst>
                                  <p:childTnLst>
                                    <p:animEffect transition="out" filter="fade">
                                      <p:cBhvr>
                                        <p:cTn id="36" dur="500"/>
                                        <p:tgtEl>
                                          <p:spTgt spid="11"/>
                                        </p:tgtEl>
                                      </p:cBhvr>
                                    </p:animEffect>
                                    <p:set>
                                      <p:cBhvr>
                                        <p:cTn id="37" dur="1" fill="hold">
                                          <p:stCondLst>
                                            <p:cond delay="499"/>
                                          </p:stCondLst>
                                        </p:cTn>
                                        <p:tgtEl>
                                          <p:spTgt spid="11"/>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grpId="0" nodeType="clickEffect">
                                  <p:stCondLst>
                                    <p:cond delay="0"/>
                                  </p:stCondLst>
                                  <p:childTnLst>
                                    <p:animEffect transition="out" filter="fade">
                                      <p:cBhvr>
                                        <p:cTn id="41" dur="500"/>
                                        <p:tgtEl>
                                          <p:spTgt spid="12"/>
                                        </p:tgtEl>
                                      </p:cBhvr>
                                    </p:animEffect>
                                    <p:set>
                                      <p:cBhvr>
                                        <p:cTn id="42" dur="1" fill="hold">
                                          <p:stCondLst>
                                            <p:cond delay="499"/>
                                          </p:stCondLst>
                                        </p:cTn>
                                        <p:tgtEl>
                                          <p:spTgt spid="12"/>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grpId="0" nodeType="clickEffect">
                                  <p:stCondLst>
                                    <p:cond delay="0"/>
                                  </p:stCondLst>
                                  <p:childTnLst>
                                    <p:animEffect transition="out" filter="fade">
                                      <p:cBhvr>
                                        <p:cTn id="46" dur="500"/>
                                        <p:tgtEl>
                                          <p:spTgt spid="13"/>
                                        </p:tgtEl>
                                      </p:cBhvr>
                                    </p:animEffect>
                                    <p:set>
                                      <p:cBhvr>
                                        <p:cTn id="47" dur="1" fill="hold">
                                          <p:stCondLst>
                                            <p:cond delay="499"/>
                                          </p:stCondLst>
                                        </p:cTn>
                                        <p:tgtEl>
                                          <p:spTgt spid="13"/>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grpId="0" nodeType="clickEffect">
                                  <p:stCondLst>
                                    <p:cond delay="0"/>
                                  </p:stCondLst>
                                  <p:childTnLst>
                                    <p:animEffect transition="out" filter="fade">
                                      <p:cBhvr>
                                        <p:cTn id="51" dur="500"/>
                                        <p:tgtEl>
                                          <p:spTgt spid="10"/>
                                        </p:tgtEl>
                                      </p:cBhvr>
                                    </p:animEffect>
                                    <p:set>
                                      <p:cBhvr>
                                        <p:cTn id="52" dur="1" fill="hold">
                                          <p:stCondLst>
                                            <p:cond delay="499"/>
                                          </p:stCondLst>
                                        </p:cTn>
                                        <p:tgtEl>
                                          <p:spTgt spid="10"/>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3B0E7-ED11-4ADA-A6E9-7C40D350B6BA}"/>
              </a:ext>
            </a:extLst>
          </p:cNvPr>
          <p:cNvSpPr>
            <a:spLocks noGrp="1"/>
          </p:cNvSpPr>
          <p:nvPr>
            <p:ph type="title"/>
          </p:nvPr>
        </p:nvSpPr>
        <p:spPr>
          <a:xfrm>
            <a:off x="1113183" y="5565909"/>
            <a:ext cx="9131144" cy="716032"/>
          </a:xfrm>
        </p:spPr>
        <p:txBody>
          <a:bodyPr>
            <a:normAutofit fontScale="90000"/>
          </a:bodyPr>
          <a:lstStyle/>
          <a:p>
            <a:r>
              <a:rPr lang="en-US" sz="4800" dirty="0"/>
              <a:t>INTERROGATIVE  pronouns</a:t>
            </a:r>
          </a:p>
        </p:txBody>
      </p:sp>
      <p:sp>
        <p:nvSpPr>
          <p:cNvPr id="3" name="Text Placeholder 2">
            <a:extLst>
              <a:ext uri="{FF2B5EF4-FFF2-40B4-BE49-F238E27FC236}">
                <a16:creationId xmlns:a16="http://schemas.microsoft.com/office/drawing/2014/main" id="{1A3A3CA5-ADF4-40E9-8F3D-F2059582D73E}"/>
              </a:ext>
            </a:extLst>
          </p:cNvPr>
          <p:cNvSpPr>
            <a:spLocks noGrp="1"/>
          </p:cNvSpPr>
          <p:nvPr>
            <p:ph type="body" idx="1"/>
          </p:nvPr>
        </p:nvSpPr>
        <p:spPr>
          <a:xfrm>
            <a:off x="1947673" y="1393747"/>
            <a:ext cx="8401429" cy="3748095"/>
          </a:xfrm>
        </p:spPr>
        <p:txBody>
          <a:bodyPr>
            <a:normAutofit/>
          </a:bodyPr>
          <a:lstStyle/>
          <a:p>
            <a:r>
              <a:rPr lang="en-US" sz="4000" dirty="0"/>
              <a:t>Ask fact questions</a:t>
            </a:r>
          </a:p>
        </p:txBody>
      </p:sp>
      <p:graphicFrame>
        <p:nvGraphicFramePr>
          <p:cNvPr id="4" name="Diagram 3">
            <a:extLst>
              <a:ext uri="{FF2B5EF4-FFF2-40B4-BE49-F238E27FC236}">
                <a16:creationId xmlns:a16="http://schemas.microsoft.com/office/drawing/2014/main" id="{E215BE93-7FB3-464B-BDE3-8823F5468A55}"/>
              </a:ext>
            </a:extLst>
          </p:cNvPr>
          <p:cNvGraphicFramePr/>
          <p:nvPr>
            <p:extLst>
              <p:ext uri="{D42A27DB-BD31-4B8C-83A1-F6EECF244321}">
                <p14:modId xmlns:p14="http://schemas.microsoft.com/office/powerpoint/2010/main" val="3276390751"/>
              </p:ext>
            </p:extLst>
          </p:nvPr>
        </p:nvGraphicFramePr>
        <p:xfrm>
          <a:off x="212034" y="217528"/>
          <a:ext cx="11767931" cy="5588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431192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3B0E7-ED11-4ADA-A6E9-7C40D350B6BA}"/>
              </a:ext>
            </a:extLst>
          </p:cNvPr>
          <p:cNvSpPr>
            <a:spLocks noGrp="1"/>
          </p:cNvSpPr>
          <p:nvPr>
            <p:ph type="title"/>
          </p:nvPr>
        </p:nvSpPr>
        <p:spPr>
          <a:xfrm>
            <a:off x="1113183" y="5565909"/>
            <a:ext cx="9131144" cy="716032"/>
          </a:xfrm>
        </p:spPr>
        <p:txBody>
          <a:bodyPr>
            <a:normAutofit fontScale="90000"/>
          </a:bodyPr>
          <a:lstStyle/>
          <a:p>
            <a:r>
              <a:rPr lang="en-US" sz="4800" dirty="0"/>
              <a:t>INTERROGATIVE  pronouns</a:t>
            </a:r>
          </a:p>
        </p:txBody>
      </p:sp>
      <p:graphicFrame>
        <p:nvGraphicFramePr>
          <p:cNvPr id="4" name="Diagram 3">
            <a:extLst>
              <a:ext uri="{FF2B5EF4-FFF2-40B4-BE49-F238E27FC236}">
                <a16:creationId xmlns:a16="http://schemas.microsoft.com/office/drawing/2014/main" id="{0242E79A-39C0-4CB8-9896-7AB4A4EC985D}"/>
              </a:ext>
            </a:extLst>
          </p:cNvPr>
          <p:cNvGraphicFramePr/>
          <p:nvPr>
            <p:extLst>
              <p:ext uri="{D42A27DB-BD31-4B8C-83A1-F6EECF244321}">
                <p14:modId xmlns:p14="http://schemas.microsoft.com/office/powerpoint/2010/main" val="265033519"/>
              </p:ext>
            </p:extLst>
          </p:nvPr>
        </p:nvGraphicFramePr>
        <p:xfrm>
          <a:off x="-1000859" y="295596"/>
          <a:ext cx="11869533" cy="50980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969722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432A93-7BC9-44BC-B415-F3F37B0949CA}"/>
              </a:ext>
            </a:extLst>
          </p:cNvPr>
          <p:cNvSpPr>
            <a:spLocks noGrp="1"/>
          </p:cNvSpPr>
          <p:nvPr>
            <p:ph idx="1"/>
          </p:nvPr>
        </p:nvSpPr>
        <p:spPr>
          <a:xfrm>
            <a:off x="808383" y="569066"/>
            <a:ext cx="10621615" cy="5655156"/>
          </a:xfrm>
        </p:spPr>
        <p:txBody>
          <a:bodyPr>
            <a:normAutofit/>
          </a:bodyPr>
          <a:lstStyle/>
          <a:p>
            <a:pPr marL="457200" indent="-457200">
              <a:buFont typeface="+mj-lt"/>
              <a:buAutoNum type="arabicPeriod"/>
            </a:pPr>
            <a:r>
              <a:rPr lang="en-US" sz="3600" b="1" dirty="0"/>
              <a:t>What</a:t>
            </a:r>
            <a:r>
              <a:rPr lang="en-US" sz="3600" dirty="0"/>
              <a:t> did you do then?</a:t>
            </a:r>
          </a:p>
          <a:p>
            <a:pPr marL="457200" indent="-457200">
              <a:buFont typeface="+mj-lt"/>
              <a:buAutoNum type="arabicPeriod"/>
            </a:pPr>
            <a:r>
              <a:rPr lang="en-US" sz="3600" b="1" dirty="0"/>
              <a:t>Who</a:t>
            </a:r>
            <a:r>
              <a:rPr lang="en-US" sz="3600" dirty="0"/>
              <a:t> is knocking at the door?</a:t>
            </a:r>
          </a:p>
          <a:p>
            <a:pPr marL="457200" indent="-457200">
              <a:buFont typeface="+mj-lt"/>
              <a:buAutoNum type="arabicPeriod"/>
            </a:pPr>
            <a:r>
              <a:rPr lang="en-US" sz="3600" b="1" dirty="0"/>
              <a:t>What</a:t>
            </a:r>
            <a:r>
              <a:rPr lang="en-US" sz="3600" dirty="0"/>
              <a:t> would you like to eat?</a:t>
            </a:r>
          </a:p>
          <a:p>
            <a:pPr marL="457200" indent="-457200">
              <a:buFont typeface="+mj-lt"/>
              <a:buAutoNum type="arabicPeriod"/>
            </a:pPr>
            <a:r>
              <a:rPr lang="en-US" sz="3600" dirty="0"/>
              <a:t>By </a:t>
            </a:r>
            <a:r>
              <a:rPr lang="en-US" sz="3600" b="1" dirty="0"/>
              <a:t>whom</a:t>
            </a:r>
            <a:r>
              <a:rPr lang="en-US" sz="3600" dirty="0"/>
              <a:t> was this book written?</a:t>
            </a:r>
          </a:p>
          <a:p>
            <a:pPr marL="457200" indent="-457200">
              <a:buFont typeface="+mj-lt"/>
              <a:buAutoNum type="arabicPeriod"/>
            </a:pPr>
            <a:r>
              <a:rPr lang="en-US" sz="3600" b="1" dirty="0"/>
              <a:t>Which</a:t>
            </a:r>
            <a:r>
              <a:rPr lang="en-US" sz="3600" dirty="0"/>
              <a:t> one is better? Rice or pasta?</a:t>
            </a:r>
          </a:p>
          <a:p>
            <a:pPr marL="457200" indent="-457200">
              <a:buFont typeface="+mj-lt"/>
              <a:buAutoNum type="arabicPeriod"/>
            </a:pPr>
            <a:r>
              <a:rPr lang="en-US" sz="3600" b="1" dirty="0"/>
              <a:t>Whose</a:t>
            </a:r>
            <a:r>
              <a:rPr lang="en-US" sz="3600" dirty="0"/>
              <a:t> jacket is this?</a:t>
            </a:r>
          </a:p>
        </p:txBody>
      </p:sp>
      <p:sp>
        <p:nvSpPr>
          <p:cNvPr id="5" name="Rectangle 4">
            <a:extLst>
              <a:ext uri="{FF2B5EF4-FFF2-40B4-BE49-F238E27FC236}">
                <a16:creationId xmlns:a16="http://schemas.microsoft.com/office/drawing/2014/main" id="{E013C456-8766-4901-9995-82C1B17A4358}"/>
              </a:ext>
            </a:extLst>
          </p:cNvPr>
          <p:cNvSpPr/>
          <p:nvPr/>
        </p:nvSpPr>
        <p:spPr>
          <a:xfrm>
            <a:off x="1292085" y="633778"/>
            <a:ext cx="1239079" cy="54566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6" name="Rectangle 5">
            <a:extLst>
              <a:ext uri="{FF2B5EF4-FFF2-40B4-BE49-F238E27FC236}">
                <a16:creationId xmlns:a16="http://schemas.microsoft.com/office/drawing/2014/main" id="{D4A1ACE3-C4C0-4AAF-8E99-8EA28B85ADE0}"/>
              </a:ext>
            </a:extLst>
          </p:cNvPr>
          <p:cNvSpPr/>
          <p:nvPr/>
        </p:nvSpPr>
        <p:spPr>
          <a:xfrm>
            <a:off x="1292085" y="2098143"/>
            <a:ext cx="1239079" cy="54566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7" name="Rectangle 6">
            <a:extLst>
              <a:ext uri="{FF2B5EF4-FFF2-40B4-BE49-F238E27FC236}">
                <a16:creationId xmlns:a16="http://schemas.microsoft.com/office/drawing/2014/main" id="{7EE10907-D791-4700-B1E7-1F7608999696}"/>
              </a:ext>
            </a:extLst>
          </p:cNvPr>
          <p:cNvSpPr/>
          <p:nvPr/>
        </p:nvSpPr>
        <p:spPr>
          <a:xfrm>
            <a:off x="1292084" y="3562508"/>
            <a:ext cx="1345099" cy="54566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8" name="Rectangle 7">
            <a:extLst>
              <a:ext uri="{FF2B5EF4-FFF2-40B4-BE49-F238E27FC236}">
                <a16:creationId xmlns:a16="http://schemas.microsoft.com/office/drawing/2014/main" id="{1B5FC41D-8477-4A30-A6DC-990397B409BF}"/>
              </a:ext>
            </a:extLst>
          </p:cNvPr>
          <p:cNvSpPr/>
          <p:nvPr/>
        </p:nvSpPr>
        <p:spPr>
          <a:xfrm>
            <a:off x="1292086" y="1406703"/>
            <a:ext cx="1066802" cy="54566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9" name="Rectangle 8">
            <a:extLst>
              <a:ext uri="{FF2B5EF4-FFF2-40B4-BE49-F238E27FC236}">
                <a16:creationId xmlns:a16="http://schemas.microsoft.com/office/drawing/2014/main" id="{8B4DCFA7-96CD-4782-A3D0-19F8369B1D12}"/>
              </a:ext>
            </a:extLst>
          </p:cNvPr>
          <p:cNvSpPr/>
          <p:nvPr/>
        </p:nvSpPr>
        <p:spPr>
          <a:xfrm>
            <a:off x="1924876" y="2830325"/>
            <a:ext cx="1239079" cy="54566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10" name="Rectangle 9">
            <a:extLst>
              <a:ext uri="{FF2B5EF4-FFF2-40B4-BE49-F238E27FC236}">
                <a16:creationId xmlns:a16="http://schemas.microsoft.com/office/drawing/2014/main" id="{420569FE-EA5E-448F-9D02-27CA85F54D5A}"/>
              </a:ext>
            </a:extLst>
          </p:cNvPr>
          <p:cNvSpPr/>
          <p:nvPr/>
        </p:nvSpPr>
        <p:spPr>
          <a:xfrm>
            <a:off x="1305336" y="4333106"/>
            <a:ext cx="1437864" cy="54566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pic>
        <p:nvPicPr>
          <p:cNvPr id="11" name="Picture 10">
            <a:hlinkClick r:id="rId2" action="ppaction://hlinksldjump"/>
            <a:extLst>
              <a:ext uri="{FF2B5EF4-FFF2-40B4-BE49-F238E27FC236}">
                <a16:creationId xmlns:a16="http://schemas.microsoft.com/office/drawing/2014/main" id="{A2EE0262-C17C-42CD-ADB8-DA69755B8D06}"/>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10332718" y="5675582"/>
            <a:ext cx="1097280" cy="1097280"/>
          </a:xfrm>
          <a:prstGeom prst="rect">
            <a:avLst/>
          </a:prstGeom>
        </p:spPr>
      </p:pic>
    </p:spTree>
    <p:extLst>
      <p:ext uri="{BB962C8B-B14F-4D97-AF65-F5344CB8AC3E}">
        <p14:creationId xmlns:p14="http://schemas.microsoft.com/office/powerpoint/2010/main" val="1010036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6"/>
                                        </p:tgtEl>
                                      </p:cBhvr>
                                    </p:animEffect>
                                    <p:set>
                                      <p:cBhvr>
                                        <p:cTn id="17" dur="1" fill="hold">
                                          <p:stCondLst>
                                            <p:cond delay="499"/>
                                          </p:stCondLst>
                                        </p:cTn>
                                        <p:tgtEl>
                                          <p:spTgt spid="6"/>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9"/>
                                        </p:tgtEl>
                                      </p:cBhvr>
                                    </p:animEffect>
                                    <p:set>
                                      <p:cBhvr>
                                        <p:cTn id="22" dur="1" fill="hold">
                                          <p:stCondLst>
                                            <p:cond delay="499"/>
                                          </p:stCondLst>
                                        </p:cTn>
                                        <p:tgtEl>
                                          <p:spTgt spid="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0" nodeType="clickEffect">
                                  <p:stCondLst>
                                    <p:cond delay="0"/>
                                  </p:stCondLst>
                                  <p:childTnLst>
                                    <p:animEffect transition="out" filter="fade">
                                      <p:cBhvr>
                                        <p:cTn id="26" dur="500"/>
                                        <p:tgtEl>
                                          <p:spTgt spid="7"/>
                                        </p:tgtEl>
                                      </p:cBhvr>
                                    </p:animEffect>
                                    <p:set>
                                      <p:cBhvr>
                                        <p:cTn id="27" dur="1" fill="hold">
                                          <p:stCondLst>
                                            <p:cond delay="499"/>
                                          </p:stCondLst>
                                        </p:cTn>
                                        <p:tgtEl>
                                          <p:spTgt spid="7"/>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0" nodeType="clickEffect">
                                  <p:stCondLst>
                                    <p:cond delay="0"/>
                                  </p:stCondLst>
                                  <p:childTnLst>
                                    <p:animEffect transition="out" filter="fade">
                                      <p:cBhvr>
                                        <p:cTn id="31" dur="500"/>
                                        <p:tgtEl>
                                          <p:spTgt spid="10"/>
                                        </p:tgtEl>
                                      </p:cBhvr>
                                    </p:animEffect>
                                    <p:set>
                                      <p:cBhvr>
                                        <p:cTn id="32" dur="1" fill="hold">
                                          <p:stCondLst>
                                            <p:cond delay="499"/>
                                          </p:stCondLst>
                                        </p:cTn>
                                        <p:tgtEl>
                                          <p:spTgt spid="10"/>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0D6F4-F3EE-4ECE-84E2-60D5F184429E}"/>
              </a:ext>
            </a:extLst>
          </p:cNvPr>
          <p:cNvSpPr>
            <a:spLocks noGrp="1"/>
          </p:cNvSpPr>
          <p:nvPr>
            <p:ph type="title"/>
          </p:nvPr>
        </p:nvSpPr>
        <p:spPr/>
        <p:txBody>
          <a:bodyPr/>
          <a:lstStyle/>
          <a:p>
            <a:r>
              <a:rPr lang="en-US" dirty="0"/>
              <a:t>Pronoun card for a story</a:t>
            </a:r>
          </a:p>
        </p:txBody>
      </p:sp>
      <p:sp>
        <p:nvSpPr>
          <p:cNvPr id="3" name="Text Placeholder 2">
            <a:extLst>
              <a:ext uri="{FF2B5EF4-FFF2-40B4-BE49-F238E27FC236}">
                <a16:creationId xmlns:a16="http://schemas.microsoft.com/office/drawing/2014/main" id="{A4963D6E-BE86-450A-BCCD-155290659AA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85376714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71E90-838A-4AFA-A741-B0AB18717679}"/>
              </a:ext>
            </a:extLst>
          </p:cNvPr>
          <p:cNvSpPr>
            <a:spLocks noGrp="1"/>
          </p:cNvSpPr>
          <p:nvPr>
            <p:ph type="title"/>
          </p:nvPr>
        </p:nvSpPr>
        <p:spPr/>
        <p:txBody>
          <a:bodyPr/>
          <a:lstStyle/>
          <a:p>
            <a:br>
              <a:rPr lang="en-US" dirty="0"/>
            </a:br>
            <a:br>
              <a:rPr lang="en-US" dirty="0"/>
            </a:br>
            <a:br>
              <a:rPr lang="en-US" dirty="0"/>
            </a:br>
            <a:r>
              <a:rPr lang="en-US" dirty="0"/>
              <a:t>How to Play</a:t>
            </a:r>
          </a:p>
        </p:txBody>
      </p:sp>
      <p:sp>
        <p:nvSpPr>
          <p:cNvPr id="3" name="Content Placeholder 2">
            <a:extLst>
              <a:ext uri="{FF2B5EF4-FFF2-40B4-BE49-F238E27FC236}">
                <a16:creationId xmlns:a16="http://schemas.microsoft.com/office/drawing/2014/main" id="{2A5FFA69-D846-466F-83BB-BE1DD54A8588}"/>
              </a:ext>
            </a:extLst>
          </p:cNvPr>
          <p:cNvSpPr>
            <a:spLocks noGrp="1"/>
          </p:cNvSpPr>
          <p:nvPr>
            <p:ph idx="1"/>
          </p:nvPr>
        </p:nvSpPr>
        <p:spPr/>
        <p:txBody>
          <a:bodyPr>
            <a:normAutofit fontScale="92500"/>
          </a:bodyPr>
          <a:lstStyle/>
          <a:p>
            <a:r>
              <a:rPr lang="en-US" sz="3200" dirty="0"/>
              <a:t>Students will work with previous group in the classroom connections.</a:t>
            </a:r>
          </a:p>
          <a:p>
            <a:r>
              <a:rPr lang="en-US" sz="3200" dirty="0"/>
              <a:t>Each group will choose 2 cards.</a:t>
            </a:r>
          </a:p>
          <a:p>
            <a:r>
              <a:rPr lang="en-US" sz="3200" dirty="0"/>
              <a:t>They should make at least 2 sentences for 1 pronoun card.</a:t>
            </a:r>
          </a:p>
          <a:p>
            <a:r>
              <a:rPr lang="en-US" sz="3200" dirty="0"/>
              <a:t>Every group will write their sentences by turns with other groups.</a:t>
            </a:r>
          </a:p>
          <a:p>
            <a:r>
              <a:rPr lang="en-US" sz="3200" dirty="0"/>
              <a:t>The sentences must be coherent and it will be a story.</a:t>
            </a:r>
          </a:p>
        </p:txBody>
      </p:sp>
      <p:pic>
        <p:nvPicPr>
          <p:cNvPr id="4" name="Picture 3">
            <a:hlinkClick r:id="rId2" action="ppaction://hlinksldjump"/>
            <a:extLst>
              <a:ext uri="{FF2B5EF4-FFF2-40B4-BE49-F238E27FC236}">
                <a16:creationId xmlns:a16="http://schemas.microsoft.com/office/drawing/2014/main" id="{A5C8A7DD-F148-48FE-B7D6-937760F66800}"/>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213360" y="5675582"/>
            <a:ext cx="1097280" cy="1097280"/>
          </a:xfrm>
          <a:prstGeom prst="rect">
            <a:avLst/>
          </a:prstGeom>
        </p:spPr>
      </p:pic>
    </p:spTree>
    <p:extLst>
      <p:ext uri="{BB962C8B-B14F-4D97-AF65-F5344CB8AC3E}">
        <p14:creationId xmlns:p14="http://schemas.microsoft.com/office/powerpoint/2010/main" val="21948030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74C355F-C6B6-4F9E-8404-849D7F82C008}"/>
              </a:ext>
            </a:extLst>
          </p:cNvPr>
          <p:cNvSpPr/>
          <p:nvPr/>
        </p:nvSpPr>
        <p:spPr>
          <a:xfrm>
            <a:off x="344557" y="271669"/>
            <a:ext cx="2743200" cy="1828800"/>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4000" dirty="0"/>
              <a:t>THIS</a:t>
            </a:r>
          </a:p>
        </p:txBody>
      </p:sp>
      <p:sp>
        <p:nvSpPr>
          <p:cNvPr id="3" name="Rectangle 2">
            <a:extLst>
              <a:ext uri="{FF2B5EF4-FFF2-40B4-BE49-F238E27FC236}">
                <a16:creationId xmlns:a16="http://schemas.microsoft.com/office/drawing/2014/main" id="{6FA39032-1F69-4119-920D-FB2D9C7881D3}"/>
              </a:ext>
            </a:extLst>
          </p:cNvPr>
          <p:cNvSpPr/>
          <p:nvPr/>
        </p:nvSpPr>
        <p:spPr>
          <a:xfrm>
            <a:off x="3273289" y="271669"/>
            <a:ext cx="2743200" cy="18288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4000" dirty="0"/>
              <a:t>SOMEONE</a:t>
            </a:r>
          </a:p>
        </p:txBody>
      </p:sp>
      <p:sp>
        <p:nvSpPr>
          <p:cNvPr id="4" name="Rectangle 3">
            <a:extLst>
              <a:ext uri="{FF2B5EF4-FFF2-40B4-BE49-F238E27FC236}">
                <a16:creationId xmlns:a16="http://schemas.microsoft.com/office/drawing/2014/main" id="{C9EA017B-5C1B-4C5C-8EEA-1834CCFB8FF2}"/>
              </a:ext>
            </a:extLst>
          </p:cNvPr>
          <p:cNvSpPr/>
          <p:nvPr/>
        </p:nvSpPr>
        <p:spPr>
          <a:xfrm>
            <a:off x="6202021" y="271669"/>
            <a:ext cx="2743200" cy="18288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4000" dirty="0"/>
              <a:t>WHO</a:t>
            </a:r>
          </a:p>
        </p:txBody>
      </p:sp>
      <p:sp>
        <p:nvSpPr>
          <p:cNvPr id="5" name="Rectangle 4">
            <a:extLst>
              <a:ext uri="{FF2B5EF4-FFF2-40B4-BE49-F238E27FC236}">
                <a16:creationId xmlns:a16="http://schemas.microsoft.com/office/drawing/2014/main" id="{AF13CCAA-4D8B-4A0C-8243-1FA31C32B3D1}"/>
              </a:ext>
            </a:extLst>
          </p:cNvPr>
          <p:cNvSpPr/>
          <p:nvPr/>
        </p:nvSpPr>
        <p:spPr>
          <a:xfrm>
            <a:off x="331302" y="2441713"/>
            <a:ext cx="2743200" cy="18288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4000" dirty="0"/>
              <a:t>NOTHING</a:t>
            </a:r>
          </a:p>
        </p:txBody>
      </p:sp>
      <p:sp>
        <p:nvSpPr>
          <p:cNvPr id="6" name="Rectangle 5">
            <a:extLst>
              <a:ext uri="{FF2B5EF4-FFF2-40B4-BE49-F238E27FC236}">
                <a16:creationId xmlns:a16="http://schemas.microsoft.com/office/drawing/2014/main" id="{CAD3CDB0-8AF2-4F08-9716-60934AEFD295}"/>
              </a:ext>
            </a:extLst>
          </p:cNvPr>
          <p:cNvSpPr/>
          <p:nvPr/>
        </p:nvSpPr>
        <p:spPr>
          <a:xfrm>
            <a:off x="9104243" y="271669"/>
            <a:ext cx="2743200" cy="18288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4000" dirty="0"/>
              <a:t>I</a:t>
            </a:r>
          </a:p>
        </p:txBody>
      </p:sp>
      <p:sp>
        <p:nvSpPr>
          <p:cNvPr id="7" name="Rectangle 6">
            <a:extLst>
              <a:ext uri="{FF2B5EF4-FFF2-40B4-BE49-F238E27FC236}">
                <a16:creationId xmlns:a16="http://schemas.microsoft.com/office/drawing/2014/main" id="{5C173AA8-3963-4904-8132-F9BD954F63E4}"/>
              </a:ext>
            </a:extLst>
          </p:cNvPr>
          <p:cNvSpPr/>
          <p:nvPr/>
        </p:nvSpPr>
        <p:spPr>
          <a:xfrm>
            <a:off x="357811" y="4552123"/>
            <a:ext cx="2743200" cy="1828800"/>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en-US" sz="4000" dirty="0"/>
              <a:t>THAT</a:t>
            </a:r>
          </a:p>
        </p:txBody>
      </p:sp>
      <p:sp>
        <p:nvSpPr>
          <p:cNvPr id="8" name="Rectangle 7">
            <a:extLst>
              <a:ext uri="{FF2B5EF4-FFF2-40B4-BE49-F238E27FC236}">
                <a16:creationId xmlns:a16="http://schemas.microsoft.com/office/drawing/2014/main" id="{0DB4A8DB-6A58-4508-8FFF-3AAC2743F254}"/>
              </a:ext>
            </a:extLst>
          </p:cNvPr>
          <p:cNvSpPr/>
          <p:nvPr/>
        </p:nvSpPr>
        <p:spPr>
          <a:xfrm>
            <a:off x="3246780" y="2411896"/>
            <a:ext cx="2743200" cy="18288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4000" dirty="0"/>
              <a:t>WHICH</a:t>
            </a:r>
          </a:p>
        </p:txBody>
      </p:sp>
      <p:sp>
        <p:nvSpPr>
          <p:cNvPr id="9" name="Rectangle 8">
            <a:extLst>
              <a:ext uri="{FF2B5EF4-FFF2-40B4-BE49-F238E27FC236}">
                <a16:creationId xmlns:a16="http://schemas.microsoft.com/office/drawing/2014/main" id="{25797333-0844-466F-A8F7-2B6AD425D419}"/>
              </a:ext>
            </a:extLst>
          </p:cNvPr>
          <p:cNvSpPr/>
          <p:nvPr/>
        </p:nvSpPr>
        <p:spPr>
          <a:xfrm>
            <a:off x="3273289" y="4552123"/>
            <a:ext cx="2743200" cy="1828800"/>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4000" dirty="0"/>
              <a:t>MY</a:t>
            </a:r>
          </a:p>
        </p:txBody>
      </p:sp>
      <p:sp>
        <p:nvSpPr>
          <p:cNvPr id="10" name="Rectangle 9">
            <a:extLst>
              <a:ext uri="{FF2B5EF4-FFF2-40B4-BE49-F238E27FC236}">
                <a16:creationId xmlns:a16="http://schemas.microsoft.com/office/drawing/2014/main" id="{BF157F27-2B81-48AA-AF62-9E50F2CE3831}"/>
              </a:ext>
            </a:extLst>
          </p:cNvPr>
          <p:cNvSpPr/>
          <p:nvPr/>
        </p:nvSpPr>
        <p:spPr>
          <a:xfrm>
            <a:off x="6202021" y="2411896"/>
            <a:ext cx="2743200" cy="1828800"/>
          </a:xfrm>
          <a:prstGeom prst="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sz="4000" dirty="0"/>
              <a:t>THEY</a:t>
            </a:r>
          </a:p>
        </p:txBody>
      </p:sp>
      <p:sp>
        <p:nvSpPr>
          <p:cNvPr id="11" name="Rectangle 10">
            <a:extLst>
              <a:ext uri="{FF2B5EF4-FFF2-40B4-BE49-F238E27FC236}">
                <a16:creationId xmlns:a16="http://schemas.microsoft.com/office/drawing/2014/main" id="{9A0E9AE0-6F71-4D35-986E-8FFE50768F9F}"/>
              </a:ext>
            </a:extLst>
          </p:cNvPr>
          <p:cNvSpPr/>
          <p:nvPr/>
        </p:nvSpPr>
        <p:spPr>
          <a:xfrm>
            <a:off x="6202021" y="4552123"/>
            <a:ext cx="2743200" cy="18288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4000" dirty="0"/>
              <a:t>HIM</a:t>
            </a:r>
          </a:p>
        </p:txBody>
      </p:sp>
      <p:sp>
        <p:nvSpPr>
          <p:cNvPr id="12" name="Rectangle 11">
            <a:extLst>
              <a:ext uri="{FF2B5EF4-FFF2-40B4-BE49-F238E27FC236}">
                <a16:creationId xmlns:a16="http://schemas.microsoft.com/office/drawing/2014/main" id="{5AA46808-C0FD-4C1E-9BCB-1C528D51648A}"/>
              </a:ext>
            </a:extLst>
          </p:cNvPr>
          <p:cNvSpPr/>
          <p:nvPr/>
        </p:nvSpPr>
        <p:spPr>
          <a:xfrm>
            <a:off x="9117499" y="2411896"/>
            <a:ext cx="2743200" cy="18288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4000" dirty="0"/>
              <a:t>WHAT (?)</a:t>
            </a:r>
          </a:p>
        </p:txBody>
      </p:sp>
      <p:sp>
        <p:nvSpPr>
          <p:cNvPr id="13" name="Rectangle 12">
            <a:extLst>
              <a:ext uri="{FF2B5EF4-FFF2-40B4-BE49-F238E27FC236}">
                <a16:creationId xmlns:a16="http://schemas.microsoft.com/office/drawing/2014/main" id="{3E25C8FF-A59F-4C47-99C0-87D9420DE523}"/>
              </a:ext>
            </a:extLst>
          </p:cNvPr>
          <p:cNvSpPr/>
          <p:nvPr/>
        </p:nvSpPr>
        <p:spPr>
          <a:xfrm>
            <a:off x="9117499" y="4552123"/>
            <a:ext cx="2743200" cy="18288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4000" dirty="0"/>
              <a:t>NEITHER</a:t>
            </a:r>
          </a:p>
        </p:txBody>
      </p:sp>
      <p:sp>
        <p:nvSpPr>
          <p:cNvPr id="14" name="Rectangle 13">
            <a:extLst>
              <a:ext uri="{FF2B5EF4-FFF2-40B4-BE49-F238E27FC236}">
                <a16:creationId xmlns:a16="http://schemas.microsoft.com/office/drawing/2014/main" id="{F3138BE5-8D9E-4D54-B931-9C0DA814831E}"/>
              </a:ext>
            </a:extLst>
          </p:cNvPr>
          <p:cNvSpPr/>
          <p:nvPr/>
        </p:nvSpPr>
        <p:spPr>
          <a:xfrm>
            <a:off x="265046" y="331303"/>
            <a:ext cx="2743200" cy="1828800"/>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0000" dirty="0"/>
              <a:t>1</a:t>
            </a:r>
          </a:p>
        </p:txBody>
      </p:sp>
      <p:sp>
        <p:nvSpPr>
          <p:cNvPr id="16" name="Rectangle 15">
            <a:extLst>
              <a:ext uri="{FF2B5EF4-FFF2-40B4-BE49-F238E27FC236}">
                <a16:creationId xmlns:a16="http://schemas.microsoft.com/office/drawing/2014/main" id="{939B15A8-8629-4378-AFA4-70CF6D0E4D6C}"/>
              </a:ext>
            </a:extLst>
          </p:cNvPr>
          <p:cNvSpPr/>
          <p:nvPr/>
        </p:nvSpPr>
        <p:spPr>
          <a:xfrm>
            <a:off x="3193778" y="331303"/>
            <a:ext cx="2743200" cy="18288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0000" dirty="0"/>
              <a:t>2</a:t>
            </a:r>
          </a:p>
        </p:txBody>
      </p:sp>
      <p:sp>
        <p:nvSpPr>
          <p:cNvPr id="17" name="Rectangle 16">
            <a:extLst>
              <a:ext uri="{FF2B5EF4-FFF2-40B4-BE49-F238E27FC236}">
                <a16:creationId xmlns:a16="http://schemas.microsoft.com/office/drawing/2014/main" id="{20FD2426-F827-4C58-97B6-A3F9E253C25F}"/>
              </a:ext>
            </a:extLst>
          </p:cNvPr>
          <p:cNvSpPr/>
          <p:nvPr/>
        </p:nvSpPr>
        <p:spPr>
          <a:xfrm>
            <a:off x="6122510" y="331303"/>
            <a:ext cx="2743200" cy="18288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0000" dirty="0"/>
              <a:t>3</a:t>
            </a:r>
          </a:p>
        </p:txBody>
      </p:sp>
      <p:sp>
        <p:nvSpPr>
          <p:cNvPr id="18" name="Rectangle 17">
            <a:extLst>
              <a:ext uri="{FF2B5EF4-FFF2-40B4-BE49-F238E27FC236}">
                <a16:creationId xmlns:a16="http://schemas.microsoft.com/office/drawing/2014/main" id="{E8497B22-1B63-41EB-B615-21A8D4EB7B7E}"/>
              </a:ext>
            </a:extLst>
          </p:cNvPr>
          <p:cNvSpPr/>
          <p:nvPr/>
        </p:nvSpPr>
        <p:spPr>
          <a:xfrm>
            <a:off x="9051242" y="331303"/>
            <a:ext cx="2743200" cy="18288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0000" dirty="0"/>
              <a:t>4</a:t>
            </a:r>
          </a:p>
        </p:txBody>
      </p:sp>
      <p:sp>
        <p:nvSpPr>
          <p:cNvPr id="19" name="Rectangle 18">
            <a:extLst>
              <a:ext uri="{FF2B5EF4-FFF2-40B4-BE49-F238E27FC236}">
                <a16:creationId xmlns:a16="http://schemas.microsoft.com/office/drawing/2014/main" id="{22F57712-093A-4F08-8553-087F20051751}"/>
              </a:ext>
            </a:extLst>
          </p:cNvPr>
          <p:cNvSpPr/>
          <p:nvPr/>
        </p:nvSpPr>
        <p:spPr>
          <a:xfrm>
            <a:off x="265046" y="2514600"/>
            <a:ext cx="2743200" cy="18288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0000" dirty="0"/>
              <a:t>5</a:t>
            </a:r>
          </a:p>
        </p:txBody>
      </p:sp>
      <p:sp>
        <p:nvSpPr>
          <p:cNvPr id="20" name="Rectangle 19">
            <a:extLst>
              <a:ext uri="{FF2B5EF4-FFF2-40B4-BE49-F238E27FC236}">
                <a16:creationId xmlns:a16="http://schemas.microsoft.com/office/drawing/2014/main" id="{A244ABFE-20EC-4C14-AA25-757B9030316A}"/>
              </a:ext>
            </a:extLst>
          </p:cNvPr>
          <p:cNvSpPr/>
          <p:nvPr/>
        </p:nvSpPr>
        <p:spPr>
          <a:xfrm>
            <a:off x="3193778" y="2514600"/>
            <a:ext cx="2743200" cy="18288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0000" dirty="0"/>
              <a:t>6</a:t>
            </a:r>
          </a:p>
        </p:txBody>
      </p:sp>
      <p:sp>
        <p:nvSpPr>
          <p:cNvPr id="21" name="Rectangle 20">
            <a:extLst>
              <a:ext uri="{FF2B5EF4-FFF2-40B4-BE49-F238E27FC236}">
                <a16:creationId xmlns:a16="http://schemas.microsoft.com/office/drawing/2014/main" id="{10B31C46-D282-4BFC-BC63-4944A2C809E7}"/>
              </a:ext>
            </a:extLst>
          </p:cNvPr>
          <p:cNvSpPr/>
          <p:nvPr/>
        </p:nvSpPr>
        <p:spPr>
          <a:xfrm>
            <a:off x="6096000" y="2514600"/>
            <a:ext cx="2743200" cy="1828800"/>
          </a:xfrm>
          <a:prstGeom prst="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sz="10000" dirty="0"/>
              <a:t>7</a:t>
            </a:r>
          </a:p>
        </p:txBody>
      </p:sp>
      <p:sp>
        <p:nvSpPr>
          <p:cNvPr id="22" name="Rectangle 21">
            <a:extLst>
              <a:ext uri="{FF2B5EF4-FFF2-40B4-BE49-F238E27FC236}">
                <a16:creationId xmlns:a16="http://schemas.microsoft.com/office/drawing/2014/main" id="{A9DE9CF7-63F1-425F-BBDB-61A6EAF8D007}"/>
              </a:ext>
            </a:extLst>
          </p:cNvPr>
          <p:cNvSpPr/>
          <p:nvPr/>
        </p:nvSpPr>
        <p:spPr>
          <a:xfrm>
            <a:off x="9051241" y="2514600"/>
            <a:ext cx="2743200" cy="18288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0000" dirty="0"/>
              <a:t>8</a:t>
            </a:r>
          </a:p>
        </p:txBody>
      </p:sp>
      <p:sp>
        <p:nvSpPr>
          <p:cNvPr id="23" name="Rectangle 22">
            <a:extLst>
              <a:ext uri="{FF2B5EF4-FFF2-40B4-BE49-F238E27FC236}">
                <a16:creationId xmlns:a16="http://schemas.microsoft.com/office/drawing/2014/main" id="{F4C64D04-757E-4900-BBB7-45395BB993CA}"/>
              </a:ext>
            </a:extLst>
          </p:cNvPr>
          <p:cNvSpPr/>
          <p:nvPr/>
        </p:nvSpPr>
        <p:spPr>
          <a:xfrm>
            <a:off x="265046" y="4625010"/>
            <a:ext cx="2743200" cy="1828800"/>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en-US" sz="10000" dirty="0"/>
              <a:t>9</a:t>
            </a:r>
          </a:p>
        </p:txBody>
      </p:sp>
      <p:sp>
        <p:nvSpPr>
          <p:cNvPr id="24" name="Rectangle 23">
            <a:extLst>
              <a:ext uri="{FF2B5EF4-FFF2-40B4-BE49-F238E27FC236}">
                <a16:creationId xmlns:a16="http://schemas.microsoft.com/office/drawing/2014/main" id="{7A29D3B4-2B04-40C2-8CFB-F8A1871238FF}"/>
              </a:ext>
            </a:extLst>
          </p:cNvPr>
          <p:cNvSpPr/>
          <p:nvPr/>
        </p:nvSpPr>
        <p:spPr>
          <a:xfrm>
            <a:off x="3193778" y="4625010"/>
            <a:ext cx="2743200" cy="1828800"/>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0000" dirty="0"/>
              <a:t>10</a:t>
            </a:r>
          </a:p>
        </p:txBody>
      </p:sp>
      <p:sp>
        <p:nvSpPr>
          <p:cNvPr id="25" name="Rectangle 24">
            <a:extLst>
              <a:ext uri="{FF2B5EF4-FFF2-40B4-BE49-F238E27FC236}">
                <a16:creationId xmlns:a16="http://schemas.microsoft.com/office/drawing/2014/main" id="{48E72BAE-4CE9-417E-B906-50A638C6D378}"/>
              </a:ext>
            </a:extLst>
          </p:cNvPr>
          <p:cNvSpPr/>
          <p:nvPr/>
        </p:nvSpPr>
        <p:spPr>
          <a:xfrm>
            <a:off x="6096000" y="4625010"/>
            <a:ext cx="2743200" cy="18288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0000" dirty="0"/>
              <a:t>11</a:t>
            </a:r>
          </a:p>
        </p:txBody>
      </p:sp>
      <p:sp>
        <p:nvSpPr>
          <p:cNvPr id="26" name="Rectangle 25">
            <a:extLst>
              <a:ext uri="{FF2B5EF4-FFF2-40B4-BE49-F238E27FC236}">
                <a16:creationId xmlns:a16="http://schemas.microsoft.com/office/drawing/2014/main" id="{5404670C-786A-4A40-B6AE-AB4D07EEABAD}"/>
              </a:ext>
            </a:extLst>
          </p:cNvPr>
          <p:cNvSpPr/>
          <p:nvPr/>
        </p:nvSpPr>
        <p:spPr>
          <a:xfrm>
            <a:off x="9051241" y="4625010"/>
            <a:ext cx="2743200" cy="18288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0000" dirty="0"/>
              <a:t>12</a:t>
            </a:r>
          </a:p>
        </p:txBody>
      </p:sp>
    </p:spTree>
    <p:extLst>
      <p:ext uri="{BB962C8B-B14F-4D97-AF65-F5344CB8AC3E}">
        <p14:creationId xmlns:p14="http://schemas.microsoft.com/office/powerpoint/2010/main" val="226045369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4"/>
                                        </p:tgtEl>
                                      </p:cBhvr>
                                    </p:animEffect>
                                    <p:set>
                                      <p:cBhvr>
                                        <p:cTn id="7" dur="1" fill="hold">
                                          <p:stCondLst>
                                            <p:cond delay="499"/>
                                          </p:stCondLst>
                                        </p:cTn>
                                        <p:tgtEl>
                                          <p:spTgt spid="1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16"/>
                                        </p:tgtEl>
                                      </p:cBhvr>
                                    </p:animEffect>
                                    <p:set>
                                      <p:cBhvr>
                                        <p:cTn id="12" dur="1" fill="hold">
                                          <p:stCondLst>
                                            <p:cond delay="499"/>
                                          </p:stCondLst>
                                        </p:cTn>
                                        <p:tgtEl>
                                          <p:spTgt spid="16"/>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17"/>
                                        </p:tgtEl>
                                      </p:cBhvr>
                                    </p:animEffect>
                                    <p:set>
                                      <p:cBhvr>
                                        <p:cTn id="17" dur="1" fill="hold">
                                          <p:stCondLst>
                                            <p:cond delay="499"/>
                                          </p:stCondLst>
                                        </p:cTn>
                                        <p:tgtEl>
                                          <p:spTgt spid="17"/>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18"/>
                                        </p:tgtEl>
                                      </p:cBhvr>
                                    </p:animEffect>
                                    <p:set>
                                      <p:cBhvr>
                                        <p:cTn id="22" dur="1" fill="hold">
                                          <p:stCondLst>
                                            <p:cond delay="499"/>
                                          </p:stCondLst>
                                        </p:cTn>
                                        <p:tgtEl>
                                          <p:spTgt spid="18"/>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0" nodeType="clickEffect">
                                  <p:stCondLst>
                                    <p:cond delay="0"/>
                                  </p:stCondLst>
                                  <p:childTnLst>
                                    <p:animEffect transition="out" filter="fade">
                                      <p:cBhvr>
                                        <p:cTn id="26" dur="500"/>
                                        <p:tgtEl>
                                          <p:spTgt spid="19"/>
                                        </p:tgtEl>
                                      </p:cBhvr>
                                    </p:animEffect>
                                    <p:set>
                                      <p:cBhvr>
                                        <p:cTn id="27" dur="1" fill="hold">
                                          <p:stCondLst>
                                            <p:cond delay="499"/>
                                          </p:stCondLst>
                                        </p:cTn>
                                        <p:tgtEl>
                                          <p:spTgt spid="19"/>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0" nodeType="clickEffect">
                                  <p:stCondLst>
                                    <p:cond delay="0"/>
                                  </p:stCondLst>
                                  <p:childTnLst>
                                    <p:animEffect transition="out" filter="fade">
                                      <p:cBhvr>
                                        <p:cTn id="31" dur="500"/>
                                        <p:tgtEl>
                                          <p:spTgt spid="20"/>
                                        </p:tgtEl>
                                      </p:cBhvr>
                                    </p:animEffect>
                                    <p:set>
                                      <p:cBhvr>
                                        <p:cTn id="32" dur="1" fill="hold">
                                          <p:stCondLst>
                                            <p:cond delay="499"/>
                                          </p:stCondLst>
                                        </p:cTn>
                                        <p:tgtEl>
                                          <p:spTgt spid="20"/>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grpId="0" nodeType="clickEffect">
                                  <p:stCondLst>
                                    <p:cond delay="0"/>
                                  </p:stCondLst>
                                  <p:childTnLst>
                                    <p:animEffect transition="out" filter="fade">
                                      <p:cBhvr>
                                        <p:cTn id="36" dur="500"/>
                                        <p:tgtEl>
                                          <p:spTgt spid="21"/>
                                        </p:tgtEl>
                                      </p:cBhvr>
                                    </p:animEffect>
                                    <p:set>
                                      <p:cBhvr>
                                        <p:cTn id="37" dur="1" fill="hold">
                                          <p:stCondLst>
                                            <p:cond delay="499"/>
                                          </p:stCondLst>
                                        </p:cTn>
                                        <p:tgtEl>
                                          <p:spTgt spid="21"/>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grpId="0" nodeType="clickEffect">
                                  <p:stCondLst>
                                    <p:cond delay="0"/>
                                  </p:stCondLst>
                                  <p:childTnLst>
                                    <p:animEffect transition="out" filter="fade">
                                      <p:cBhvr>
                                        <p:cTn id="41" dur="500"/>
                                        <p:tgtEl>
                                          <p:spTgt spid="22"/>
                                        </p:tgtEl>
                                      </p:cBhvr>
                                    </p:animEffect>
                                    <p:set>
                                      <p:cBhvr>
                                        <p:cTn id="42" dur="1" fill="hold">
                                          <p:stCondLst>
                                            <p:cond delay="499"/>
                                          </p:stCondLst>
                                        </p:cTn>
                                        <p:tgtEl>
                                          <p:spTgt spid="22"/>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grpId="0" nodeType="clickEffect">
                                  <p:stCondLst>
                                    <p:cond delay="0"/>
                                  </p:stCondLst>
                                  <p:childTnLst>
                                    <p:animEffect transition="out" filter="fade">
                                      <p:cBhvr>
                                        <p:cTn id="46" dur="500"/>
                                        <p:tgtEl>
                                          <p:spTgt spid="23"/>
                                        </p:tgtEl>
                                      </p:cBhvr>
                                    </p:animEffect>
                                    <p:set>
                                      <p:cBhvr>
                                        <p:cTn id="47" dur="1" fill="hold">
                                          <p:stCondLst>
                                            <p:cond delay="499"/>
                                          </p:stCondLst>
                                        </p:cTn>
                                        <p:tgtEl>
                                          <p:spTgt spid="23"/>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grpId="0" nodeType="clickEffect">
                                  <p:stCondLst>
                                    <p:cond delay="0"/>
                                  </p:stCondLst>
                                  <p:childTnLst>
                                    <p:animEffect transition="out" filter="fade">
                                      <p:cBhvr>
                                        <p:cTn id="51" dur="500"/>
                                        <p:tgtEl>
                                          <p:spTgt spid="24"/>
                                        </p:tgtEl>
                                      </p:cBhvr>
                                    </p:animEffect>
                                    <p:set>
                                      <p:cBhvr>
                                        <p:cTn id="52" dur="1" fill="hold">
                                          <p:stCondLst>
                                            <p:cond delay="499"/>
                                          </p:stCondLst>
                                        </p:cTn>
                                        <p:tgtEl>
                                          <p:spTgt spid="24"/>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0" presetClass="exit" presetSubtype="0" fill="hold" grpId="0" nodeType="clickEffect">
                                  <p:stCondLst>
                                    <p:cond delay="0"/>
                                  </p:stCondLst>
                                  <p:childTnLst>
                                    <p:animEffect transition="out" filter="fade">
                                      <p:cBhvr>
                                        <p:cTn id="56" dur="500"/>
                                        <p:tgtEl>
                                          <p:spTgt spid="25"/>
                                        </p:tgtEl>
                                      </p:cBhvr>
                                    </p:animEffect>
                                    <p:set>
                                      <p:cBhvr>
                                        <p:cTn id="57" dur="1" fill="hold">
                                          <p:stCondLst>
                                            <p:cond delay="499"/>
                                          </p:stCondLst>
                                        </p:cTn>
                                        <p:tgtEl>
                                          <p:spTgt spid="25"/>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10" presetClass="exit" presetSubtype="0" fill="hold" grpId="0" nodeType="clickEffect">
                                  <p:stCondLst>
                                    <p:cond delay="0"/>
                                  </p:stCondLst>
                                  <p:childTnLst>
                                    <p:animEffect transition="out" filter="fade">
                                      <p:cBhvr>
                                        <p:cTn id="61" dur="500"/>
                                        <p:tgtEl>
                                          <p:spTgt spid="26"/>
                                        </p:tgtEl>
                                      </p:cBhvr>
                                    </p:animEffect>
                                    <p:set>
                                      <p:cBhvr>
                                        <p:cTn id="62" dur="1" fill="hold">
                                          <p:stCondLst>
                                            <p:cond delay="499"/>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60A17-A3D2-4768-92EE-E585980D42E4}"/>
              </a:ext>
            </a:extLst>
          </p:cNvPr>
          <p:cNvSpPr>
            <a:spLocks noGrp="1"/>
          </p:cNvSpPr>
          <p:nvPr>
            <p:ph type="title"/>
          </p:nvPr>
        </p:nvSpPr>
        <p:spPr/>
        <p:txBody>
          <a:bodyPr/>
          <a:lstStyle/>
          <a:p>
            <a:r>
              <a:rPr lang="en-US" dirty="0"/>
              <a:t>Essential English</a:t>
            </a:r>
            <a:br>
              <a:rPr lang="en-US" dirty="0"/>
            </a:br>
            <a:r>
              <a:rPr lang="en-US" dirty="0"/>
              <a:t>pp. 302-303</a:t>
            </a:r>
          </a:p>
        </p:txBody>
      </p:sp>
      <p:sp>
        <p:nvSpPr>
          <p:cNvPr id="3" name="Text Placeholder 2">
            <a:extLst>
              <a:ext uri="{FF2B5EF4-FFF2-40B4-BE49-F238E27FC236}">
                <a16:creationId xmlns:a16="http://schemas.microsoft.com/office/drawing/2014/main" id="{50CAB6A0-D0E6-4B60-A710-C83B60A7958E}"/>
              </a:ext>
            </a:extLst>
          </p:cNvPr>
          <p:cNvSpPr>
            <a:spLocks noGrp="1"/>
          </p:cNvSpPr>
          <p:nvPr>
            <p:ph type="body" idx="1"/>
          </p:nvPr>
        </p:nvSpPr>
        <p:spPr/>
        <p:txBody>
          <a:bodyPr/>
          <a:lstStyle/>
          <a:p>
            <a:endParaRPr lang="en-US"/>
          </a:p>
        </p:txBody>
      </p:sp>
      <p:pic>
        <p:nvPicPr>
          <p:cNvPr id="4" name="Picture 3">
            <a:hlinkClick r:id="rId2" action="ppaction://hlinksldjump"/>
            <a:extLst>
              <a:ext uri="{FF2B5EF4-FFF2-40B4-BE49-F238E27FC236}">
                <a16:creationId xmlns:a16="http://schemas.microsoft.com/office/drawing/2014/main" id="{101A38A4-E6DC-4F9A-A907-4B658F8D5A1B}"/>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10730283" y="5662330"/>
            <a:ext cx="1097280" cy="1097280"/>
          </a:xfrm>
          <a:prstGeom prst="rect">
            <a:avLst/>
          </a:prstGeom>
        </p:spPr>
      </p:pic>
    </p:spTree>
    <p:extLst>
      <p:ext uri="{BB962C8B-B14F-4D97-AF65-F5344CB8AC3E}">
        <p14:creationId xmlns:p14="http://schemas.microsoft.com/office/powerpoint/2010/main" val="249264522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6D52B16-BD89-4BA5-8C8D-A20DDB33D72B}"/>
              </a:ext>
            </a:extLst>
          </p:cNvPr>
          <p:cNvSpPr>
            <a:spLocks noGrp="1"/>
          </p:cNvSpPr>
          <p:nvPr>
            <p:ph type="body" idx="1"/>
          </p:nvPr>
        </p:nvSpPr>
        <p:spPr>
          <a:xfrm>
            <a:off x="1166191" y="808383"/>
            <a:ext cx="9939131" cy="5857460"/>
          </a:xfrm>
        </p:spPr>
        <p:txBody>
          <a:bodyPr>
            <a:normAutofit/>
          </a:bodyPr>
          <a:lstStyle/>
          <a:p>
            <a:pPr algn="ctr"/>
            <a:r>
              <a:rPr lang="en-US" sz="4400" dirty="0"/>
              <a:t>Please write a story about your last holiday.</a:t>
            </a:r>
          </a:p>
          <a:p>
            <a:pPr algn="ctr"/>
            <a:r>
              <a:rPr lang="en-US" sz="4400" dirty="0"/>
              <a:t>It must be:</a:t>
            </a:r>
          </a:p>
          <a:p>
            <a:pPr marL="571500" indent="-571500" algn="ctr">
              <a:buFont typeface="Arial" panose="020B0604020202020204" pitchFamily="34" charset="0"/>
              <a:buChar char="•"/>
            </a:pPr>
            <a:r>
              <a:rPr lang="en-US" sz="4400" dirty="0"/>
              <a:t>Including 5 types of pronouns</a:t>
            </a:r>
          </a:p>
          <a:p>
            <a:pPr marL="571500" indent="-571500" algn="ctr">
              <a:buFont typeface="Arial" panose="020B0604020202020204" pitchFamily="34" charset="0"/>
              <a:buChar char="•"/>
            </a:pPr>
            <a:r>
              <a:rPr lang="en-US" sz="4400" dirty="0"/>
              <a:t>Underlining the pronouns</a:t>
            </a:r>
          </a:p>
          <a:p>
            <a:pPr marL="571500" indent="-571500" algn="ctr">
              <a:buFont typeface="Arial" panose="020B0604020202020204" pitchFamily="34" charset="0"/>
              <a:buChar char="•"/>
            </a:pPr>
            <a:r>
              <a:rPr lang="en-US" sz="4400" dirty="0"/>
              <a:t>Analyzing the pronoun</a:t>
            </a:r>
          </a:p>
          <a:p>
            <a:pPr marL="571500" indent="-571500" algn="ctr">
              <a:buFont typeface="Arial" panose="020B0604020202020204" pitchFamily="34" charset="0"/>
              <a:buChar char="•"/>
            </a:pPr>
            <a:r>
              <a:rPr lang="en-US" sz="4400" dirty="0"/>
              <a:t>At least 2 paragraph</a:t>
            </a:r>
          </a:p>
          <a:p>
            <a:pPr marL="571500" indent="-571500" algn="ctr">
              <a:buFont typeface="Arial" panose="020B0604020202020204" pitchFamily="34" charset="0"/>
              <a:buChar char="•"/>
            </a:pPr>
            <a:r>
              <a:rPr lang="en-US" sz="4400" dirty="0"/>
              <a:t>In form of type writing/printed writing</a:t>
            </a:r>
          </a:p>
          <a:p>
            <a:pPr algn="ctr"/>
            <a:endParaRPr lang="en-US" sz="4400" dirty="0"/>
          </a:p>
        </p:txBody>
      </p:sp>
      <p:pic>
        <p:nvPicPr>
          <p:cNvPr id="4" name="Picture 3">
            <a:hlinkClick r:id="rId2" action="ppaction://hlinksldjump"/>
            <a:extLst>
              <a:ext uri="{FF2B5EF4-FFF2-40B4-BE49-F238E27FC236}">
                <a16:creationId xmlns:a16="http://schemas.microsoft.com/office/drawing/2014/main" id="{9B3122FB-AA38-4E3C-83E9-F27F6DC3A69B}"/>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10796544" y="5568563"/>
            <a:ext cx="1097280" cy="1097280"/>
          </a:xfrm>
          <a:prstGeom prst="rect">
            <a:avLst/>
          </a:prstGeom>
        </p:spPr>
      </p:pic>
    </p:spTree>
    <p:extLst>
      <p:ext uri="{BB962C8B-B14F-4D97-AF65-F5344CB8AC3E}">
        <p14:creationId xmlns:p14="http://schemas.microsoft.com/office/powerpoint/2010/main" val="363463266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Headlines">
  <a:themeElements>
    <a:clrScheme name="Headlines">
      <a:dk1>
        <a:sysClr val="windowText" lastClr="000000"/>
      </a:dk1>
      <a:lt1>
        <a:sysClr val="window" lastClr="FFFFFF"/>
      </a:lt1>
      <a:dk2>
        <a:srgbClr val="1D1A1D"/>
      </a:dk2>
      <a:lt2>
        <a:srgbClr val="F5F5F5"/>
      </a:lt2>
      <a:accent1>
        <a:srgbClr val="439EB7"/>
      </a:accent1>
      <a:accent2>
        <a:srgbClr val="E28B55"/>
      </a:accent2>
      <a:accent3>
        <a:srgbClr val="DCB64D"/>
      </a:accent3>
      <a:accent4>
        <a:srgbClr val="4CA198"/>
      </a:accent4>
      <a:accent5>
        <a:srgbClr val="835B82"/>
      </a:accent5>
      <a:accent6>
        <a:srgbClr val="645135"/>
      </a:accent6>
      <a:hlink>
        <a:srgbClr val="439EB7"/>
      </a:hlink>
      <a:folHlink>
        <a:srgbClr val="835B82"/>
      </a:folHlink>
    </a:clrScheme>
    <a:fontScheme name="Headlines">
      <a:majorFont>
        <a:latin typeface="Century Schoolbook" panose="02040604050505020304"/>
        <a:ea typeface=""/>
        <a:cs typeface=""/>
        <a:font script="Jpan" typeface="メイリオ"/>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eadlines">
      <a:fillStyleLst>
        <a:solidFill>
          <a:schemeClr val="phClr"/>
        </a:solidFill>
        <a:solidFill>
          <a:schemeClr val="phClr">
            <a:tint val="67000"/>
            <a:satMod val="105000"/>
          </a:schemeClr>
        </a:solidFill>
        <a:gradFill rotWithShape="1">
          <a:gsLst>
            <a:gs pos="0">
              <a:schemeClr val="phClr">
                <a:tint val="100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6350" cap="flat" cmpd="sng" algn="in">
          <a:solidFill>
            <a:schemeClr val="phClr"/>
          </a:solidFill>
          <a:prstDash val="solid"/>
        </a:ln>
        <a:ln w="12700" cap="flat" cmpd="sng" algn="in">
          <a:solidFill>
            <a:schemeClr val="phClr"/>
          </a:solidFill>
          <a:prstDash val="solid"/>
        </a:ln>
        <a:ln w="19050" cap="flat" cmpd="sng" algn="in">
          <a:solidFill>
            <a:schemeClr val="phClr">
              <a:satMod val="150000"/>
            </a:schemeClr>
          </a:solidFill>
          <a:prstDash val="solid"/>
        </a:ln>
      </a:lnStyleLst>
      <a:effectStyleLst>
        <a:effectStyle>
          <a:effectLst/>
        </a:effectStyle>
        <a:effectStyle>
          <a:effectLst/>
        </a:effectStyle>
        <a:effectStyle>
          <a:effectLst>
            <a:innerShdw blurRad="88900" dist="25400" dir="10800000">
              <a:srgbClr val="000000">
                <a:alpha val="25000"/>
              </a:srgbClr>
            </a:innerShdw>
            <a:outerShdw blurRad="25400" dist="25400" dir="5400000" rotWithShape="0">
              <a:srgbClr val="FFFFFF">
                <a:alpha val="1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adlines" id="{3841520A-25F2-4EB8-BE4C-611DB5ABEED9}" vid="{ECD25A4C-D97E-4C12-84B1-63580BFFAEEB}"/>
    </a:ext>
  </a:extLst>
</a:theme>
</file>

<file path=docProps/app.xml><?xml version="1.0" encoding="utf-8"?>
<Properties xmlns="http://schemas.openxmlformats.org/officeDocument/2006/extended-properties" xmlns:vt="http://schemas.openxmlformats.org/officeDocument/2006/docPropsVTypes">
  <Template>Headlines</Template>
  <TotalTime>3163</TotalTime>
  <Words>1356</Words>
  <Application>Microsoft Office PowerPoint</Application>
  <PresentationFormat>Widescreen</PresentationFormat>
  <Paragraphs>268</Paragraphs>
  <Slides>36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Arial</vt:lpstr>
      <vt:lpstr>Century Schoolbook</vt:lpstr>
      <vt:lpstr>Corbel</vt:lpstr>
      <vt:lpstr>Headlines</vt:lpstr>
      <vt:lpstr>PowerPoint Presentation</vt:lpstr>
      <vt:lpstr>PowerPoint Presentation</vt:lpstr>
      <vt:lpstr>CLASSROOM CONNECTIONS</vt:lpstr>
      <vt:lpstr>HOW TO PLAY  </vt:lpstr>
      <vt:lpstr>PowerPoint Presentation</vt:lpstr>
      <vt:lpstr>PowerPoint Presentation</vt:lpstr>
      <vt:lpstr> WELL DONE!</vt:lpstr>
      <vt:lpstr>  pronouns</vt:lpstr>
      <vt:lpstr>   LEARNING OBJECTIVES</vt:lpstr>
      <vt:lpstr>   PRONOUNS</vt:lpstr>
      <vt:lpstr>PowerPoint Presentation</vt:lpstr>
      <vt:lpstr>PowerPoint Presentation</vt:lpstr>
      <vt:lpstr>PERSONAL PRONOUNS</vt:lpstr>
      <vt:lpstr>   PERSONAL PRONOUNS</vt:lpstr>
      <vt:lpstr>PowerPoint Presentation</vt:lpstr>
      <vt:lpstr>Demonstrative pronouns</vt:lpstr>
      <vt:lpstr>Demonstrative pronouns</vt:lpstr>
      <vt:lpstr>PowerPoint Presentation</vt:lpstr>
      <vt:lpstr>Indefinite pronouns</vt:lpstr>
      <vt:lpstr>Indefinite pronouns</vt:lpstr>
      <vt:lpstr>Indefinite pronouns</vt:lpstr>
      <vt:lpstr>Indefinite pronouns</vt:lpstr>
      <vt:lpstr>Indefinite pronouns</vt:lpstr>
      <vt:lpstr>PowerPoint Presentation</vt:lpstr>
      <vt:lpstr>Relative pronouns</vt:lpstr>
      <vt:lpstr>Relative pronouns</vt:lpstr>
      <vt:lpstr>Relative pronouns</vt:lpstr>
      <vt:lpstr>PowerPoint Presentation</vt:lpstr>
      <vt:lpstr>INTERROGATIVE  pronouns</vt:lpstr>
      <vt:lpstr>INTERROGATIVE  pronouns</vt:lpstr>
      <vt:lpstr>PowerPoint Presentation</vt:lpstr>
      <vt:lpstr>Pronoun card for a story</vt:lpstr>
      <vt:lpstr>   How to Play</vt:lpstr>
      <vt:lpstr>PowerPoint Presentation</vt:lpstr>
      <vt:lpstr>Essential English pp. 302-303</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pronouns</dc:title>
  <dc:creator>Microsoft</dc:creator>
  <cp:lastModifiedBy>Microsoft</cp:lastModifiedBy>
  <cp:revision>112</cp:revision>
  <dcterms:created xsi:type="dcterms:W3CDTF">2019-01-25T03:18:15Z</dcterms:created>
  <dcterms:modified xsi:type="dcterms:W3CDTF">2019-01-30T01:34:23Z</dcterms:modified>
</cp:coreProperties>
</file>